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63" r:id="rId2"/>
    <p:sldId id="264" r:id="rId3"/>
    <p:sldId id="256" r:id="rId4"/>
    <p:sldId id="257" r:id="rId5"/>
    <p:sldId id="258" r:id="rId6"/>
    <p:sldId id="259" r:id="rId7"/>
    <p:sldId id="260" r:id="rId8"/>
    <p:sldId id="261" r:id="rId9"/>
    <p:sldId id="262" r:id="rId10"/>
    <p:sldId id="282"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54CC18-BECF-4907-ACC1-96E10F76457B}" v="10" dt="2026-09-15T11:40:09.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730" autoAdjust="0"/>
  </p:normalViewPr>
  <p:slideViewPr>
    <p:cSldViewPr snapToGrid="0">
      <p:cViewPr varScale="1">
        <p:scale>
          <a:sx n="46" d="100"/>
          <a:sy n="46" d="100"/>
        </p:scale>
        <p:origin x="4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ément BONNET" userId="1bf1441b-7fcc-44a6-b525-72de79cb5766" providerId="ADAL" clId="{BBC4DA42-BC60-45E7-A000-2B7D4611F483}"/>
    <pc:docChg chg="undo custSel addSld modSld">
      <pc:chgData name="Clément BONNET" userId="1bf1441b-7fcc-44a6-b525-72de79cb5766" providerId="ADAL" clId="{BBC4DA42-BC60-45E7-A000-2B7D4611F483}" dt="2026-09-15T11:52:02.339" v="243" actId="1035"/>
      <pc:docMkLst>
        <pc:docMk/>
      </pc:docMkLst>
      <pc:sldChg chg="addSp delSp modSp mod">
        <pc:chgData name="Clément BONNET" userId="1bf1441b-7fcc-44a6-b525-72de79cb5766" providerId="ADAL" clId="{BBC4DA42-BC60-45E7-A000-2B7D4611F483}" dt="2026-09-15T11:39:17.163" v="130" actId="20577"/>
        <pc:sldMkLst>
          <pc:docMk/>
          <pc:sldMk cId="1725824841" sldId="256"/>
        </pc:sldMkLst>
        <pc:spChg chg="mod">
          <ac:chgData name="Clément BONNET" userId="1bf1441b-7fcc-44a6-b525-72de79cb5766" providerId="ADAL" clId="{BBC4DA42-BC60-45E7-A000-2B7D4611F483}" dt="2026-09-15T11:31:22.435" v="14" actId="20577"/>
          <ac:spMkLst>
            <pc:docMk/>
            <pc:sldMk cId="1725824841" sldId="256"/>
            <ac:spMk id="6" creationId="{8C93E956-54E9-489A-A09B-E3E45726B956}"/>
          </ac:spMkLst>
        </pc:spChg>
        <pc:spChg chg="mod">
          <ac:chgData name="Clément BONNET" userId="1bf1441b-7fcc-44a6-b525-72de79cb5766" providerId="ADAL" clId="{BBC4DA42-BC60-45E7-A000-2B7D4611F483}" dt="2026-09-15T11:31:24.912" v="15" actId="20577"/>
          <ac:spMkLst>
            <pc:docMk/>
            <pc:sldMk cId="1725824841" sldId="256"/>
            <ac:spMk id="8" creationId="{9A3AF083-807D-46FB-8520-37E122115EB6}"/>
          </ac:spMkLst>
        </pc:spChg>
        <pc:spChg chg="mod">
          <ac:chgData name="Clément BONNET" userId="1bf1441b-7fcc-44a6-b525-72de79cb5766" providerId="ADAL" clId="{BBC4DA42-BC60-45E7-A000-2B7D4611F483}" dt="2026-09-15T11:39:17.163" v="130" actId="20577"/>
          <ac:spMkLst>
            <pc:docMk/>
            <pc:sldMk cId="1725824841" sldId="256"/>
            <ac:spMk id="11" creationId="{80EE6C66-5F81-4890-968E-5BBFBFE65AD2}"/>
          </ac:spMkLst>
        </pc:spChg>
        <pc:picChg chg="add mod">
          <ac:chgData name="Clément BONNET" userId="1bf1441b-7fcc-44a6-b525-72de79cb5766" providerId="ADAL" clId="{BBC4DA42-BC60-45E7-A000-2B7D4611F483}" dt="2026-09-15T09:16:41.638" v="13" actId="1076"/>
          <ac:picMkLst>
            <pc:docMk/>
            <pc:sldMk cId="1725824841" sldId="256"/>
            <ac:picMk id="3" creationId="{A42C7C26-3104-D4CB-1363-CC9713A9C34A}"/>
          </ac:picMkLst>
        </pc:picChg>
        <pc:picChg chg="del">
          <ac:chgData name="Clément BONNET" userId="1bf1441b-7fcc-44a6-b525-72de79cb5766" providerId="ADAL" clId="{BBC4DA42-BC60-45E7-A000-2B7D4611F483}" dt="2026-09-15T09:16:29.982" v="10" actId="478"/>
          <ac:picMkLst>
            <pc:docMk/>
            <pc:sldMk cId="1725824841" sldId="256"/>
            <ac:picMk id="14" creationId="{00000000-0000-0000-0000-000000000000}"/>
          </ac:picMkLst>
        </pc:picChg>
      </pc:sldChg>
      <pc:sldChg chg="modSp mod">
        <pc:chgData name="Clément BONNET" userId="1bf1441b-7fcc-44a6-b525-72de79cb5766" providerId="ADAL" clId="{BBC4DA42-BC60-45E7-A000-2B7D4611F483}" dt="2026-09-15T11:39:26.783" v="133" actId="20577"/>
        <pc:sldMkLst>
          <pc:docMk/>
          <pc:sldMk cId="1989270995" sldId="257"/>
        </pc:sldMkLst>
        <pc:spChg chg="mod">
          <ac:chgData name="Clément BONNET" userId="1bf1441b-7fcc-44a6-b525-72de79cb5766" providerId="ADAL" clId="{BBC4DA42-BC60-45E7-A000-2B7D4611F483}" dt="2026-09-15T11:31:34.726" v="16" actId="20577"/>
          <ac:spMkLst>
            <pc:docMk/>
            <pc:sldMk cId="1989270995" sldId="257"/>
            <ac:spMk id="9" creationId="{8BC63A6C-06FE-41F9-B21D-0C7C228B8B11}"/>
          </ac:spMkLst>
        </pc:spChg>
        <pc:spChg chg="mod">
          <ac:chgData name="Clément BONNET" userId="1bf1441b-7fcc-44a6-b525-72de79cb5766" providerId="ADAL" clId="{BBC4DA42-BC60-45E7-A000-2B7D4611F483}" dt="2026-09-15T11:31:47.006" v="17" actId="20577"/>
          <ac:spMkLst>
            <pc:docMk/>
            <pc:sldMk cId="1989270995" sldId="257"/>
            <ac:spMk id="12" creationId="{4F66D219-97CD-4CAB-8C16-B04A714AD3E0}"/>
          </ac:spMkLst>
        </pc:spChg>
        <pc:spChg chg="mod">
          <ac:chgData name="Clément BONNET" userId="1bf1441b-7fcc-44a6-b525-72de79cb5766" providerId="ADAL" clId="{BBC4DA42-BC60-45E7-A000-2B7D4611F483}" dt="2026-09-15T11:31:49.855" v="18" actId="20577"/>
          <ac:spMkLst>
            <pc:docMk/>
            <pc:sldMk cId="1989270995" sldId="257"/>
            <ac:spMk id="15" creationId="{003BA130-3687-4B4B-86FB-3F0E557C2E32}"/>
          </ac:spMkLst>
        </pc:spChg>
        <pc:spChg chg="mod">
          <ac:chgData name="Clément BONNET" userId="1bf1441b-7fcc-44a6-b525-72de79cb5766" providerId="ADAL" clId="{BBC4DA42-BC60-45E7-A000-2B7D4611F483}" dt="2026-09-15T11:31:59.133" v="19" actId="20577"/>
          <ac:spMkLst>
            <pc:docMk/>
            <pc:sldMk cId="1989270995" sldId="257"/>
            <ac:spMk id="16" creationId="{D20597F5-F1B7-4DE1-9F5C-DFC52E976878}"/>
          </ac:spMkLst>
        </pc:spChg>
        <pc:spChg chg="mod">
          <ac:chgData name="Clément BONNET" userId="1bf1441b-7fcc-44a6-b525-72de79cb5766" providerId="ADAL" clId="{BBC4DA42-BC60-45E7-A000-2B7D4611F483}" dt="2026-09-15T11:39:26.783" v="133" actId="20577"/>
          <ac:spMkLst>
            <pc:docMk/>
            <pc:sldMk cId="1989270995" sldId="257"/>
            <ac:spMk id="17" creationId="{68D4BCA5-E531-46BC-9F12-A468F2862F51}"/>
          </ac:spMkLst>
        </pc:spChg>
      </pc:sldChg>
      <pc:sldChg chg="addSp delSp modSp mod">
        <pc:chgData name="Clément BONNET" userId="1bf1441b-7fcc-44a6-b525-72de79cb5766" providerId="ADAL" clId="{BBC4DA42-BC60-45E7-A000-2B7D4611F483}" dt="2026-09-15T11:52:02.339" v="243" actId="1035"/>
        <pc:sldMkLst>
          <pc:docMk/>
          <pc:sldMk cId="455473942" sldId="258"/>
        </pc:sldMkLst>
        <pc:spChg chg="mod">
          <ac:chgData name="Clément BONNET" userId="1bf1441b-7fcc-44a6-b525-72de79cb5766" providerId="ADAL" clId="{BBC4DA42-BC60-45E7-A000-2B7D4611F483}" dt="2026-09-15T11:39:30.789" v="136" actId="20577"/>
          <ac:spMkLst>
            <pc:docMk/>
            <pc:sldMk cId="455473942" sldId="258"/>
            <ac:spMk id="11" creationId="{28D16796-0DC8-43E1-BEC7-C2D13203B2F3}"/>
          </ac:spMkLst>
        </pc:spChg>
        <pc:picChg chg="add del mod">
          <ac:chgData name="Clément BONNET" userId="1bf1441b-7fcc-44a6-b525-72de79cb5766" providerId="ADAL" clId="{BBC4DA42-BC60-45E7-A000-2B7D4611F483}" dt="2026-09-15T11:51:54.123" v="211" actId="21"/>
          <ac:picMkLst>
            <pc:docMk/>
            <pc:sldMk cId="455473942" sldId="258"/>
            <ac:picMk id="3" creationId="{2BF0114C-C951-5E41-7EB1-83BD6FDAEF0F}"/>
          </ac:picMkLst>
        </pc:picChg>
        <pc:picChg chg="del">
          <ac:chgData name="Clément BONNET" userId="1bf1441b-7fcc-44a6-b525-72de79cb5766" providerId="ADAL" clId="{BBC4DA42-BC60-45E7-A000-2B7D4611F483}" dt="2026-09-15T11:51:55.021" v="212" actId="478"/>
          <ac:picMkLst>
            <pc:docMk/>
            <pc:sldMk cId="455473942" sldId="258"/>
            <ac:picMk id="14" creationId="{00000000-0000-0000-0000-000000000000}"/>
          </ac:picMkLst>
        </pc:picChg>
        <pc:picChg chg="add mod">
          <ac:chgData name="Clément BONNET" userId="1bf1441b-7fcc-44a6-b525-72de79cb5766" providerId="ADAL" clId="{BBC4DA42-BC60-45E7-A000-2B7D4611F483}" dt="2026-09-15T11:52:02.339" v="243" actId="1035"/>
          <ac:picMkLst>
            <pc:docMk/>
            <pc:sldMk cId="455473942" sldId="258"/>
            <ac:picMk id="15" creationId="{51201E78-8993-98B4-31EA-6F4C68F8C60E}"/>
          </ac:picMkLst>
        </pc:picChg>
      </pc:sldChg>
      <pc:sldChg chg="addSp modSp mod">
        <pc:chgData name="Clément BONNET" userId="1bf1441b-7fcc-44a6-b525-72de79cb5766" providerId="ADAL" clId="{BBC4DA42-BC60-45E7-A000-2B7D4611F483}" dt="2026-09-15T11:49:32.442" v="207" actId="18131"/>
        <pc:sldMkLst>
          <pc:docMk/>
          <pc:sldMk cId="2054873902" sldId="259"/>
        </pc:sldMkLst>
        <pc:spChg chg="mod">
          <ac:chgData name="Clément BONNET" userId="1bf1441b-7fcc-44a6-b525-72de79cb5766" providerId="ADAL" clId="{BBC4DA42-BC60-45E7-A000-2B7D4611F483}" dt="2026-09-15T11:39:35.316" v="139" actId="20577"/>
          <ac:spMkLst>
            <pc:docMk/>
            <pc:sldMk cId="2054873902" sldId="259"/>
            <ac:spMk id="13" creationId="{FB7F8E68-A46B-4517-8188-B6DDB7AD644F}"/>
          </ac:spMkLst>
        </pc:spChg>
        <pc:picChg chg="add mod modCrop">
          <ac:chgData name="Clément BONNET" userId="1bf1441b-7fcc-44a6-b525-72de79cb5766" providerId="ADAL" clId="{BBC4DA42-BC60-45E7-A000-2B7D4611F483}" dt="2026-09-15T11:49:32.442" v="207" actId="18131"/>
          <ac:picMkLst>
            <pc:docMk/>
            <pc:sldMk cId="2054873902" sldId="259"/>
            <ac:picMk id="3" creationId="{FF940923-86EE-1BDF-7FCC-739EAD384964}"/>
          </ac:picMkLst>
        </pc:picChg>
      </pc:sldChg>
      <pc:sldChg chg="addSp delSp modSp mod">
        <pc:chgData name="Clément BONNET" userId="1bf1441b-7fcc-44a6-b525-72de79cb5766" providerId="ADAL" clId="{BBC4DA42-BC60-45E7-A000-2B7D4611F483}" dt="2026-09-15T11:47:00.313" v="196" actId="22"/>
        <pc:sldMkLst>
          <pc:docMk/>
          <pc:sldMk cId="1582257277" sldId="260"/>
        </pc:sldMkLst>
        <pc:spChg chg="mod">
          <ac:chgData name="Clément BONNET" userId="1bf1441b-7fcc-44a6-b525-72de79cb5766" providerId="ADAL" clId="{BBC4DA42-BC60-45E7-A000-2B7D4611F483}" dt="2026-09-15T11:32:40.769" v="23" actId="20577"/>
          <ac:spMkLst>
            <pc:docMk/>
            <pc:sldMk cId="1582257277" sldId="260"/>
            <ac:spMk id="7" creationId="{BBA9DCFF-46D1-40DC-8BC6-C511754A76BC}"/>
          </ac:spMkLst>
        </pc:spChg>
        <pc:spChg chg="mod">
          <ac:chgData name="Clément BONNET" userId="1bf1441b-7fcc-44a6-b525-72de79cb5766" providerId="ADAL" clId="{BBC4DA42-BC60-45E7-A000-2B7D4611F483}" dt="2026-09-15T11:32:37.466" v="22" actId="20577"/>
          <ac:spMkLst>
            <pc:docMk/>
            <pc:sldMk cId="1582257277" sldId="260"/>
            <ac:spMk id="9" creationId="{D01E8504-86F6-4547-8E40-1C4C14F3AED1}"/>
          </ac:spMkLst>
        </pc:spChg>
        <pc:spChg chg="mod">
          <ac:chgData name="Clément BONNET" userId="1bf1441b-7fcc-44a6-b525-72de79cb5766" providerId="ADAL" clId="{BBC4DA42-BC60-45E7-A000-2B7D4611F483}" dt="2026-09-15T11:39:39.113" v="142" actId="20577"/>
          <ac:spMkLst>
            <pc:docMk/>
            <pc:sldMk cId="1582257277" sldId="260"/>
            <ac:spMk id="10" creationId="{18044C27-F950-4DD9-A936-BCC468D5CD2D}"/>
          </ac:spMkLst>
        </pc:spChg>
        <pc:picChg chg="add del mod modCrop">
          <ac:chgData name="Clément BONNET" userId="1bf1441b-7fcc-44a6-b525-72de79cb5766" providerId="ADAL" clId="{BBC4DA42-BC60-45E7-A000-2B7D4611F483}" dt="2026-09-15T11:44:42.117" v="185" actId="21"/>
          <ac:picMkLst>
            <pc:docMk/>
            <pc:sldMk cId="1582257277" sldId="260"/>
            <ac:picMk id="3" creationId="{B9A57EAF-8FD1-F01C-061A-37D8EB92DF13}"/>
          </ac:picMkLst>
        </pc:picChg>
        <pc:picChg chg="add">
          <ac:chgData name="Clément BONNET" userId="1bf1441b-7fcc-44a6-b525-72de79cb5766" providerId="ADAL" clId="{BBC4DA42-BC60-45E7-A000-2B7D4611F483}" dt="2026-09-15T11:44:44.219" v="187" actId="22"/>
          <ac:picMkLst>
            <pc:docMk/>
            <pc:sldMk cId="1582257277" sldId="260"/>
            <ac:picMk id="5" creationId="{CA42D436-D954-FC74-A16D-B7CC10D85DE8}"/>
          </ac:picMkLst>
        </pc:picChg>
        <pc:picChg chg="del">
          <ac:chgData name="Clément BONNET" userId="1bf1441b-7fcc-44a6-b525-72de79cb5766" providerId="ADAL" clId="{BBC4DA42-BC60-45E7-A000-2B7D4611F483}" dt="2026-09-15T11:46:59.282" v="195" actId="478"/>
          <ac:picMkLst>
            <pc:docMk/>
            <pc:sldMk cId="1582257277" sldId="260"/>
            <ac:picMk id="13" creationId="{00000000-0000-0000-0000-000000000000}"/>
          </ac:picMkLst>
        </pc:picChg>
        <pc:picChg chg="del">
          <ac:chgData name="Clément BONNET" userId="1bf1441b-7fcc-44a6-b525-72de79cb5766" providerId="ADAL" clId="{BBC4DA42-BC60-45E7-A000-2B7D4611F483}" dt="2026-09-15T11:44:43.088" v="186" actId="478"/>
          <ac:picMkLst>
            <pc:docMk/>
            <pc:sldMk cId="1582257277" sldId="260"/>
            <ac:picMk id="14" creationId="{00000000-0000-0000-0000-000000000000}"/>
          </ac:picMkLst>
        </pc:picChg>
        <pc:picChg chg="add del mod modCrop">
          <ac:chgData name="Clément BONNET" userId="1bf1441b-7fcc-44a6-b525-72de79cb5766" providerId="ADAL" clId="{BBC4DA42-BC60-45E7-A000-2B7D4611F483}" dt="2026-09-15T11:46:58.418" v="194" actId="21"/>
          <ac:picMkLst>
            <pc:docMk/>
            <pc:sldMk cId="1582257277" sldId="260"/>
            <ac:picMk id="16" creationId="{EFF9C7A6-9050-7CFF-58B8-7B23E5B4EF6D}"/>
          </ac:picMkLst>
        </pc:picChg>
        <pc:picChg chg="add">
          <ac:chgData name="Clément BONNET" userId="1bf1441b-7fcc-44a6-b525-72de79cb5766" providerId="ADAL" clId="{BBC4DA42-BC60-45E7-A000-2B7D4611F483}" dt="2026-09-15T11:47:00.313" v="196" actId="22"/>
          <ac:picMkLst>
            <pc:docMk/>
            <pc:sldMk cId="1582257277" sldId="260"/>
            <ac:picMk id="18" creationId="{5C8301BD-543B-6A5E-2C6C-9116C3A80194}"/>
          </ac:picMkLst>
        </pc:picChg>
      </pc:sldChg>
      <pc:sldChg chg="modSp mod">
        <pc:chgData name="Clément BONNET" userId="1bf1441b-7fcc-44a6-b525-72de79cb5766" providerId="ADAL" clId="{BBC4DA42-BC60-45E7-A000-2B7D4611F483}" dt="2026-09-15T11:39:43.270" v="145" actId="20577"/>
        <pc:sldMkLst>
          <pc:docMk/>
          <pc:sldMk cId="834869035" sldId="261"/>
        </pc:sldMkLst>
        <pc:spChg chg="mod">
          <ac:chgData name="Clément BONNET" userId="1bf1441b-7fcc-44a6-b525-72de79cb5766" providerId="ADAL" clId="{BBC4DA42-BC60-45E7-A000-2B7D4611F483}" dt="2026-09-15T11:39:43.270" v="145" actId="20577"/>
          <ac:spMkLst>
            <pc:docMk/>
            <pc:sldMk cId="834869035" sldId="261"/>
            <ac:spMk id="8" creationId="{E087C8FC-7217-4EF9-826D-29C8B7DC9D3F}"/>
          </ac:spMkLst>
        </pc:spChg>
      </pc:sldChg>
      <pc:sldChg chg="modSp mod">
        <pc:chgData name="Clément BONNET" userId="1bf1441b-7fcc-44a6-b525-72de79cb5766" providerId="ADAL" clId="{BBC4DA42-BC60-45E7-A000-2B7D4611F483}" dt="2026-09-15T11:39:47.420" v="148" actId="20577"/>
        <pc:sldMkLst>
          <pc:docMk/>
          <pc:sldMk cId="1655275289" sldId="262"/>
        </pc:sldMkLst>
        <pc:spChg chg="mod">
          <ac:chgData name="Clément BONNET" userId="1bf1441b-7fcc-44a6-b525-72de79cb5766" providerId="ADAL" clId="{BBC4DA42-BC60-45E7-A000-2B7D4611F483}" dt="2026-09-15T11:39:47.420" v="148" actId="20577"/>
          <ac:spMkLst>
            <pc:docMk/>
            <pc:sldMk cId="1655275289" sldId="262"/>
            <ac:spMk id="16" creationId="{E6B8E8BC-4824-42A1-A0F9-EDC0D78020E2}"/>
          </ac:spMkLst>
        </pc:spChg>
      </pc:sldChg>
      <pc:sldChg chg="modSp add mod">
        <pc:chgData name="Clément BONNET" userId="1bf1441b-7fcc-44a6-b525-72de79cb5766" providerId="ADAL" clId="{BBC4DA42-BC60-45E7-A000-2B7D4611F483}" dt="2026-09-15T11:34:28.279" v="67" actId="20577"/>
        <pc:sldMkLst>
          <pc:docMk/>
          <pc:sldMk cId="0" sldId="263"/>
        </pc:sldMkLst>
        <pc:spChg chg="mod">
          <ac:chgData name="Clément BONNET" userId="1bf1441b-7fcc-44a6-b525-72de79cb5766" providerId="ADAL" clId="{BBC4DA42-BC60-45E7-A000-2B7D4611F483}" dt="2026-09-15T11:34:28.279" v="67" actId="20577"/>
          <ac:spMkLst>
            <pc:docMk/>
            <pc:sldMk cId="0" sldId="263"/>
            <ac:spMk id="90" creationId="{00000000-0000-0000-0000-000000000000}"/>
          </ac:spMkLst>
        </pc:spChg>
      </pc:sldChg>
      <pc:sldChg chg="addSp delSp modSp add mod">
        <pc:chgData name="Clément BONNET" userId="1bf1441b-7fcc-44a6-b525-72de79cb5766" providerId="ADAL" clId="{BBC4DA42-BC60-45E7-A000-2B7D4611F483}" dt="2026-09-15T11:41:11.518" v="174" actId="478"/>
        <pc:sldMkLst>
          <pc:docMk/>
          <pc:sldMk cId="0" sldId="264"/>
        </pc:sldMkLst>
        <pc:spChg chg="mod">
          <ac:chgData name="Clément BONNET" userId="1bf1441b-7fcc-44a6-b525-72de79cb5766" providerId="ADAL" clId="{BBC4DA42-BC60-45E7-A000-2B7D4611F483}" dt="2026-09-15T11:38:56.479" v="127" actId="20577"/>
          <ac:spMkLst>
            <pc:docMk/>
            <pc:sldMk cId="0" sldId="264"/>
            <ac:spMk id="105" creationId="{00000000-0000-0000-0000-000000000000}"/>
          </ac:spMkLst>
        </pc:spChg>
        <pc:spChg chg="add del mod">
          <ac:chgData name="Clément BONNET" userId="1bf1441b-7fcc-44a6-b525-72de79cb5766" providerId="ADAL" clId="{BBC4DA42-BC60-45E7-A000-2B7D4611F483}" dt="2026-09-15T11:41:06.797" v="172" actId="478"/>
          <ac:spMkLst>
            <pc:docMk/>
            <pc:sldMk cId="0" sldId="264"/>
            <ac:spMk id="106" creationId="{00000000-0000-0000-0000-000000000000}"/>
          </ac:spMkLst>
        </pc:spChg>
        <pc:picChg chg="add">
          <ac:chgData name="Clément BONNET" userId="1bf1441b-7fcc-44a6-b525-72de79cb5766" providerId="ADAL" clId="{BBC4DA42-BC60-45E7-A000-2B7D4611F483}" dt="2026-09-15T11:40:41.603" v="170" actId="22"/>
          <ac:picMkLst>
            <pc:docMk/>
            <pc:sldMk cId="0" sldId="264"/>
            <ac:picMk id="3" creationId="{BB4F7D60-7D8F-80E9-3EF6-7BD674E0D796}"/>
          </ac:picMkLst>
        </pc:picChg>
        <pc:picChg chg="add">
          <ac:chgData name="Clément BONNET" userId="1bf1441b-7fcc-44a6-b525-72de79cb5766" providerId="ADAL" clId="{BBC4DA42-BC60-45E7-A000-2B7D4611F483}" dt="2026-09-15T11:40:41.603" v="170" actId="22"/>
          <ac:picMkLst>
            <pc:docMk/>
            <pc:sldMk cId="0" sldId="264"/>
            <ac:picMk id="5" creationId="{E14ACE62-D8BC-A121-20B2-4A52C9F4A549}"/>
          </ac:picMkLst>
        </pc:picChg>
        <pc:picChg chg="add del">
          <ac:chgData name="Clément BONNET" userId="1bf1441b-7fcc-44a6-b525-72de79cb5766" providerId="ADAL" clId="{BBC4DA42-BC60-45E7-A000-2B7D4611F483}" dt="2026-09-15T11:41:11.518" v="174" actId="478"/>
          <ac:picMkLst>
            <pc:docMk/>
            <pc:sldMk cId="0" sldId="264"/>
            <ac:picMk id="104" creationId="{00000000-0000-0000-0000-000000000000}"/>
          </ac:picMkLst>
        </pc:picChg>
      </pc:sldChg>
      <pc:sldChg chg="addSp modSp add mod">
        <pc:chgData name="Clément BONNET" userId="1bf1441b-7fcc-44a6-b525-72de79cb5766" providerId="ADAL" clId="{BBC4DA42-BC60-45E7-A000-2B7D4611F483}" dt="2026-09-15T11:40:31.057" v="169" actId="22"/>
        <pc:sldMkLst>
          <pc:docMk/>
          <pc:sldMk cId="0" sldId="282"/>
        </pc:sldMkLst>
        <pc:spChg chg="mod">
          <ac:chgData name="Clément BONNET" userId="1bf1441b-7fcc-44a6-b525-72de79cb5766" providerId="ADAL" clId="{BBC4DA42-BC60-45E7-A000-2B7D4611F483}" dt="2026-09-15T11:40:16.194" v="168" actId="20577"/>
          <ac:spMkLst>
            <pc:docMk/>
            <pc:sldMk cId="0" sldId="282"/>
            <ac:spMk id="320" creationId="{00000000-0000-0000-0000-000000000000}"/>
          </ac:spMkLst>
        </pc:spChg>
        <pc:picChg chg="add">
          <ac:chgData name="Clément BONNET" userId="1bf1441b-7fcc-44a6-b525-72de79cb5766" providerId="ADAL" clId="{BBC4DA42-BC60-45E7-A000-2B7D4611F483}" dt="2026-09-15T11:40:31.057" v="169" actId="22"/>
          <ac:picMkLst>
            <pc:docMk/>
            <pc:sldMk cId="0" sldId="282"/>
            <ac:picMk id="3" creationId="{E93F9F4A-F0E0-A891-F4CD-4E7E7495641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fr-FR" b="1" dirty="0"/>
              <a:t>Présents</a:t>
            </a:r>
            <a:endParaRPr lang="fr-FR" dirty="0"/>
          </a:p>
          <a:p>
            <a:pPr marL="171450" lvl="0" indent="-171450">
              <a:buFont typeface="Arial" panose="020B0604020202020204" pitchFamily="34" charset="0"/>
              <a:buChar char="•"/>
            </a:pPr>
            <a:r>
              <a:rPr lang="fr-FR" dirty="0"/>
              <a:t>LPM : Nicolas, Matthieu, Cédric, Jean-David.</a:t>
            </a:r>
          </a:p>
          <a:p>
            <a:pPr marL="171450" lvl="0" indent="-171450">
              <a:buFont typeface="Arial" panose="020B0604020202020204" pitchFamily="34" charset="0"/>
              <a:buChar char="•"/>
            </a:pPr>
            <a:r>
              <a:rPr lang="fr-FR" dirty="0"/>
              <a:t>LVB : Romain.</a:t>
            </a:r>
          </a:p>
          <a:p>
            <a:pPr marL="171450" lvl="0" indent="-171450">
              <a:buFont typeface="Arial" panose="020B0604020202020204" pitchFamily="34" charset="0"/>
              <a:buChar char="•"/>
            </a:pPr>
            <a:r>
              <a:rPr lang="fr-FR" dirty="0"/>
              <a:t>BAB : Luc, Marjorie.</a:t>
            </a:r>
          </a:p>
          <a:p>
            <a:pPr marL="171450" lvl="0" indent="-171450">
              <a:buFont typeface="Arial" panose="020B0604020202020204" pitchFamily="34" charset="0"/>
              <a:buChar char="•"/>
            </a:pPr>
            <a:r>
              <a:rPr lang="fr-FR" dirty="0"/>
              <a:t>BACC : Laurene, Quentin.</a:t>
            </a:r>
          </a:p>
          <a:p>
            <a:pPr marL="171450" lvl="0" indent="-171450">
              <a:buFont typeface="Arial" panose="020B0604020202020204" pitchFamily="34" charset="0"/>
              <a:buChar char="•"/>
            </a:pPr>
            <a:r>
              <a:rPr lang="fr-FR" dirty="0"/>
              <a:t>SPAB : Patrice.</a:t>
            </a:r>
          </a:p>
          <a:p>
            <a:pPr marL="171450" lvl="0" indent="-171450">
              <a:buFont typeface="Arial" panose="020B0604020202020204" pitchFamily="34" charset="0"/>
              <a:buChar char="•"/>
            </a:pPr>
            <a:r>
              <a:rPr lang="fr-FR" dirty="0"/>
              <a:t>Ugine : Philippe.</a:t>
            </a:r>
          </a:p>
          <a:p>
            <a:pPr marL="171450" lvl="0" indent="-171450">
              <a:buFont typeface="Arial" panose="020B0604020202020204" pitchFamily="34" charset="0"/>
              <a:buChar char="•"/>
            </a:pPr>
            <a:r>
              <a:rPr lang="fr-FR" dirty="0"/>
              <a:t>BCM : Maxime.</a:t>
            </a:r>
          </a:p>
          <a:p>
            <a:pPr marL="171450" lvl="0" indent="-171450">
              <a:buFont typeface="Arial" panose="020B0604020202020204" pitchFamily="34" charset="0"/>
              <a:buChar char="•"/>
            </a:pPr>
            <a:r>
              <a:rPr lang="fr-FR" dirty="0"/>
              <a:t>Val d’Arc : Yoan.</a:t>
            </a:r>
          </a:p>
          <a:p>
            <a:pPr marL="171450" lvl="0" indent="-171450">
              <a:buFont typeface="Arial" panose="020B0604020202020204" pitchFamily="34" charset="0"/>
              <a:buChar char="•"/>
            </a:pPr>
            <a:r>
              <a:rPr lang="fr-FR" dirty="0"/>
              <a:t>BOC : Isabelle.</a:t>
            </a:r>
          </a:p>
          <a:p>
            <a:pPr marL="171450" lvl="0" indent="-171450">
              <a:buFont typeface="Arial" panose="020B0604020202020204" pitchFamily="34" charset="0"/>
              <a:buChar char="•"/>
            </a:pPr>
            <a:r>
              <a:rPr lang="fr-FR" dirty="0"/>
              <a:t>BCC : Laurent.</a:t>
            </a:r>
          </a:p>
          <a:p>
            <a:pPr marL="171450" lvl="0" indent="-171450">
              <a:buFont typeface="Arial" panose="020B0604020202020204" pitchFamily="34" charset="0"/>
              <a:buChar char="•"/>
            </a:pPr>
            <a:r>
              <a:rPr lang="fr-FR" dirty="0"/>
              <a:t>BYC : Hélène, Lydie.</a:t>
            </a:r>
          </a:p>
          <a:p>
            <a:pPr marL="171450" lvl="0" indent="-171450">
              <a:buFont typeface="Arial" panose="020B0604020202020204" pitchFamily="34" charset="0"/>
              <a:buChar char="•"/>
            </a:pPr>
            <a:r>
              <a:rPr lang="fr-FR" dirty="0"/>
              <a:t>USSG : Laurent, Marjorie.</a:t>
            </a:r>
          </a:p>
          <a:p>
            <a:pPr marL="171450" lvl="0" indent="-171450">
              <a:buFont typeface="Arial" panose="020B0604020202020204" pitchFamily="34" charset="0"/>
              <a:buChar char="•"/>
            </a:pPr>
            <a:r>
              <a:rPr lang="fr-FR" dirty="0"/>
              <a:t>GSIB : Caroline, Sarah.</a:t>
            </a:r>
          </a:p>
          <a:p>
            <a:pPr marL="171450" lvl="0" indent="-171450">
              <a:buFont typeface="Arial" panose="020B0604020202020204" pitchFamily="34" charset="0"/>
              <a:buChar char="•"/>
            </a:pPr>
            <a:r>
              <a:rPr lang="fr-FR" dirty="0"/>
              <a:t>CDBS : Alain, Frédéric, Clément.</a:t>
            </a:r>
          </a:p>
          <a:p>
            <a:pPr lvl="0"/>
            <a:endParaRPr lang="fr-FR" dirty="0"/>
          </a:p>
          <a:p>
            <a:r>
              <a:rPr lang="fr-FR" b="1" dirty="0"/>
              <a:t>Excusé</a:t>
            </a:r>
            <a:endParaRPr lang="fr-FR" dirty="0"/>
          </a:p>
          <a:p>
            <a:pPr marL="171450" lvl="0" indent="-171450">
              <a:buFont typeface="Arial" panose="020B0604020202020204" pitchFamily="34" charset="0"/>
              <a:buChar char="•"/>
            </a:pPr>
            <a:r>
              <a:rPr lang="fr-FR" dirty="0"/>
              <a:t>BCT : Anthony.</a:t>
            </a:r>
          </a:p>
          <a:p>
            <a:pPr lvl="0"/>
            <a:endParaRPr lang="fr-FR" dirty="0"/>
          </a:p>
          <a:p>
            <a:r>
              <a:rPr lang="fr-FR" b="1" dirty="0"/>
              <a:t>Échanges transverses :</a:t>
            </a:r>
            <a:endParaRPr lang="fr-FR" dirty="0"/>
          </a:p>
          <a:p>
            <a:pPr marL="171450" lvl="0" indent="-171450">
              <a:buFont typeface="Arial" panose="020B0604020202020204" pitchFamily="34" charset="0"/>
              <a:buChar char="•"/>
            </a:pPr>
            <a:r>
              <a:rPr lang="fr-FR" dirty="0"/>
              <a:t>Difficulté à mobiliser et intégrer de nouveaux bénévoles.</a:t>
            </a:r>
          </a:p>
          <a:p>
            <a:pPr marL="171450" lvl="0" indent="-171450">
              <a:buFont typeface="Arial" panose="020B0604020202020204" pitchFamily="34" charset="0"/>
              <a:buChar char="•"/>
            </a:pPr>
            <a:r>
              <a:rPr lang="fr-FR" dirty="0"/>
              <a:t>Besoin de créer davantage de temps fédérateurs dans les clubs.</a:t>
            </a:r>
          </a:p>
          <a:p>
            <a:pPr marL="171450" lvl="0" indent="-171450">
              <a:buFont typeface="Arial" panose="020B0604020202020204" pitchFamily="34" charset="0"/>
              <a:buChar char="•"/>
            </a:pPr>
            <a:r>
              <a:rPr lang="fr-FR" dirty="0"/>
              <a:t>Piste : associer l’AG à un entraînement ou à un événement pour renforcer la participation.</a:t>
            </a:r>
          </a:p>
          <a:p>
            <a:pPr marL="171450" lvl="0" indent="-171450">
              <a:buFont typeface="Arial" panose="020B0604020202020204" pitchFamily="34" charset="0"/>
              <a:buChar char="•"/>
            </a:pPr>
            <a:r>
              <a:rPr lang="fr-FR" dirty="0"/>
              <a:t>Questionnement sur l’intérêt et l’attractivité de l’AG.</a:t>
            </a:r>
          </a:p>
          <a:p>
            <a:pPr marL="0" lvl="0" indent="0" algn="l" rtl="0">
              <a:spcBef>
                <a:spcPts val="800"/>
              </a:spcBef>
              <a:spcAft>
                <a:spcPts val="0"/>
              </a:spcAft>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t>Pas de notes.</a:t>
            </a:r>
            <a:endParaRPr dirty="0"/>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fr-FR" dirty="0"/>
              <a:t>Retour de Frédéric CHÂTEAU (Fred) depuis le 02/09/2026. Il faut le temps que tout se remette en route. Merci pour votre compréhension.</a:t>
            </a:r>
          </a:p>
          <a:p>
            <a:pPr marL="171450" lvl="0" indent="-171450">
              <a:buFont typeface="Arial" panose="020B0604020202020204" pitchFamily="34" charset="0"/>
              <a:buChar char="•"/>
            </a:pPr>
            <a:endParaRPr lang="fr-FR" dirty="0"/>
          </a:p>
          <a:p>
            <a:pPr marL="171450" lvl="0" indent="-171450">
              <a:buFont typeface="Arial" panose="020B0604020202020204" pitchFamily="34" charset="0"/>
              <a:buChar char="•"/>
            </a:pPr>
            <a:r>
              <a:rPr lang="fr-FR" dirty="0"/>
              <a:t>Fred accompagnera Vincent DELEAN sur certaines séances et dans certains clubs.</a:t>
            </a:r>
          </a:p>
          <a:p>
            <a:pPr marL="171450" lvl="0" indent="-171450">
              <a:buFont typeface="Arial" panose="020B0604020202020204" pitchFamily="34" charset="0"/>
              <a:buChar char="•"/>
            </a:pPr>
            <a:endParaRPr lang="fr-FR" dirty="0"/>
          </a:p>
          <a:p>
            <a:pPr marL="171450" lvl="0" indent="-171450">
              <a:buFont typeface="Arial" panose="020B0604020202020204" pitchFamily="34" charset="0"/>
              <a:buChar char="•"/>
            </a:pPr>
            <a:r>
              <a:rPr lang="fr-FR" dirty="0"/>
              <a:t>L’objectif de Vincent est de passer son DEJEPS et renforcer l’encadrement de la conférence EST (Challes jusqu’à Aime, en particulier Albertville). Le rôle de Vincent est exclusivement sur la saison 2026/2027. Son rôle est de mettre en place une stratégie pour créer un poste dans l’un des clubs de la conférence EST lors de la saison 2027/2028. Globalement, 3 clubs pressentis par leur nombre de joueurs : Challes les Eaux, Montmélian, Albertville. Le club qui portera le salarié sera accompagné par le CDBS pour la mise en place / trouver des aides à la création d’emploi / la mise à disposition entre clubs </a:t>
            </a:r>
            <a:r>
              <a:rPr lang="fr-FR" dirty="0" err="1"/>
              <a:t>ect</a:t>
            </a:r>
            <a:r>
              <a:rPr lang="fr-FR" dirty="0"/>
              <a:t>.</a:t>
            </a:r>
          </a:p>
          <a:p>
            <a:pPr marL="171450" lvl="0" indent="-171450">
              <a:buFont typeface="Arial" panose="020B0604020202020204" pitchFamily="34" charset="0"/>
              <a:buChar char="•"/>
            </a:pPr>
            <a:endParaRPr lang="fr-FR" dirty="0"/>
          </a:p>
          <a:p>
            <a:pPr marL="171450" lvl="0" indent="-171450">
              <a:buFont typeface="Arial" panose="020B0604020202020204" pitchFamily="34" charset="0"/>
              <a:buChar char="•"/>
            </a:pPr>
            <a:r>
              <a:rPr lang="fr-FR" dirty="0"/>
              <a:t>Besoin d’accompagner davantage les bénévoles dans l’encadrement.</a:t>
            </a:r>
          </a:p>
          <a:p>
            <a:pPr marL="171450" lvl="0" indent="-171450">
              <a:buFont typeface="Arial" panose="020B0604020202020204" pitchFamily="34" charset="0"/>
              <a:buChar char="•"/>
            </a:pPr>
            <a:endParaRPr lang="fr-FR" dirty="0"/>
          </a:p>
          <a:p>
            <a:pPr marL="171450" lvl="0" indent="-171450">
              <a:buFont typeface="Arial" panose="020B0604020202020204" pitchFamily="34" charset="0"/>
              <a:buChar char="•"/>
            </a:pPr>
            <a:r>
              <a:rPr lang="fr-FR" dirty="0"/>
              <a:t>Piste évoquée : constituer une ETD intégrant des bénévoles.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fr-FR" dirty="0"/>
              <a:t>L’agenda avec tous les événements liés au CDBS (CJ, RDJ, PPMB, encadrements, stages, …) sont présent dans l’onglet « Agenda CDBS » : https://badminton-savoie.net/. Merci de communiquer à Marc Mallard d’éventuelles modifications sur la gouvernance des clubs https://badminton-savoie.net/clubs</a:t>
            </a:r>
          </a:p>
          <a:p>
            <a:pPr marL="0" lvl="0" indent="0">
              <a:buFont typeface="Arial" panose="020B0604020202020204" pitchFamily="34" charset="0"/>
              <a:buNone/>
            </a:pPr>
            <a:endParaRPr lang="fr-FR" b="0" dirty="0"/>
          </a:p>
          <a:p>
            <a:pPr marL="171450" lvl="0" indent="-171450">
              <a:buFont typeface="Arial" panose="020B0604020202020204" pitchFamily="34" charset="0"/>
              <a:buChar char="•"/>
            </a:pPr>
            <a:r>
              <a:rPr lang="fr-FR" dirty="0"/>
              <a:t>Les AG d’une manière générale : difficulté à mobiliser autour d’une AG seule.</a:t>
            </a:r>
          </a:p>
          <a:p>
            <a:pPr marL="171450" lvl="0" indent="-171450">
              <a:buFont typeface="Arial" panose="020B0604020202020204" pitchFamily="34" charset="0"/>
              <a:buChar char="•"/>
            </a:pPr>
            <a:endParaRPr lang="fr-FR" dirty="0"/>
          </a:p>
          <a:p>
            <a:pPr marL="171450" lvl="0" indent="-171450">
              <a:buFont typeface="Arial" panose="020B0604020202020204" pitchFamily="34" charset="0"/>
              <a:buChar char="•"/>
            </a:pPr>
            <a:r>
              <a:rPr lang="fr-FR" dirty="0"/>
              <a:t>Piste : associer l’AG à un entraînement ou à un événement badminton.</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0000"/>
              </a:lnSpc>
              <a:buNone/>
              <a:defRPr sz="2250" b="1">
                <a:solidFill>
                  <a:srgbClr val="232323"/>
                </a:solidFill>
                <a:latin typeface="Arial"/>
                <a:ea typeface="Arial"/>
                <a:cs typeface="Arial"/>
              </a:defRPr>
            </a:pPr>
            <a:r>
              <a:rPr lang="fr-FR" sz="1200" b="1" dirty="0">
                <a:solidFill>
                  <a:srgbClr val="232323"/>
                </a:solidFill>
                <a:latin typeface="Arial"/>
                <a:ea typeface="Arial"/>
                <a:cs typeface="Arial"/>
              </a:rPr>
              <a:t>Fonctionnement de la Conférence Est : </a:t>
            </a:r>
          </a:p>
          <a:p>
            <a:pPr marL="171450" indent="-171450" algn="l">
              <a:lnSpc>
                <a:spcPct val="110000"/>
              </a:lnSpc>
              <a:buFont typeface="Arial" panose="020B0604020202020204" pitchFamily="34" charset="0"/>
              <a:buChar char="•"/>
              <a:defRPr sz="2250" b="1">
                <a:solidFill>
                  <a:srgbClr val="232323"/>
                </a:solidFill>
                <a:latin typeface="Arial"/>
                <a:ea typeface="Arial"/>
                <a:cs typeface="Arial"/>
              </a:defRPr>
            </a:pPr>
            <a:r>
              <a:rPr lang="fr-FR" sz="1200" b="0" dirty="0">
                <a:solidFill>
                  <a:srgbClr val="232323"/>
                </a:solidFill>
                <a:latin typeface="Arial"/>
                <a:ea typeface="Arial"/>
                <a:cs typeface="Arial"/>
              </a:rPr>
              <a:t>Sujet évoqué plus tôt.</a:t>
            </a:r>
          </a:p>
          <a:p>
            <a:pPr marL="171450" indent="-171450" algn="l">
              <a:lnSpc>
                <a:spcPct val="110000"/>
              </a:lnSpc>
              <a:buFont typeface="Arial" panose="020B0604020202020204" pitchFamily="34" charset="0"/>
              <a:buChar char="•"/>
              <a:defRPr sz="2250" b="1">
                <a:solidFill>
                  <a:srgbClr val="232323"/>
                </a:solidFill>
                <a:latin typeface="Arial"/>
                <a:ea typeface="Arial"/>
                <a:cs typeface="Arial"/>
              </a:defRPr>
            </a:pPr>
            <a:endParaRPr lang="fr-FR" sz="1200" b="0" dirty="0">
              <a:solidFill>
                <a:srgbClr val="232323"/>
              </a:solidFill>
              <a:latin typeface="Arial"/>
              <a:ea typeface="Arial"/>
              <a:cs typeface="Arial"/>
            </a:endParaRPr>
          </a:p>
          <a:p>
            <a:pPr algn="l">
              <a:lnSpc>
                <a:spcPct val="110000"/>
              </a:lnSpc>
              <a:buNone/>
              <a:defRPr sz="2250" b="1">
                <a:solidFill>
                  <a:srgbClr val="232323"/>
                </a:solidFill>
                <a:latin typeface="Arial"/>
                <a:ea typeface="Arial"/>
                <a:cs typeface="Arial"/>
              </a:defRPr>
            </a:pPr>
            <a:r>
              <a:rPr lang="fr-FR" sz="1200" b="1" dirty="0">
                <a:solidFill>
                  <a:srgbClr val="232323"/>
                </a:solidFill>
                <a:latin typeface="Arial"/>
                <a:ea typeface="Arial"/>
                <a:cs typeface="Arial"/>
              </a:rPr>
              <a:t>Organisation des salariés dans l’ETD : </a:t>
            </a:r>
          </a:p>
          <a:p>
            <a:pPr marL="171450" indent="-171450" algn="l">
              <a:lnSpc>
                <a:spcPct val="110000"/>
              </a:lnSpc>
              <a:buFont typeface="Arial" panose="020B0604020202020204" pitchFamily="34" charset="0"/>
              <a:buChar char="•"/>
              <a:defRPr sz="2250" b="1">
                <a:solidFill>
                  <a:srgbClr val="232323"/>
                </a:solidFill>
                <a:latin typeface="Arial"/>
                <a:ea typeface="Arial"/>
                <a:cs typeface="Arial"/>
              </a:defRPr>
            </a:pPr>
            <a:r>
              <a:rPr lang="fr-FR" sz="1200" b="0" dirty="0">
                <a:solidFill>
                  <a:srgbClr val="232323"/>
                </a:solidFill>
                <a:latin typeface="Arial"/>
                <a:ea typeface="Arial"/>
                <a:cs typeface="Arial"/>
              </a:rPr>
              <a:t>A valider par les clubs (en dehors de cette réunion) avec Fred.</a:t>
            </a:r>
          </a:p>
          <a:p>
            <a:pPr marL="171450" indent="-171450" algn="l">
              <a:lnSpc>
                <a:spcPct val="110000"/>
              </a:lnSpc>
              <a:buFont typeface="Arial" panose="020B0604020202020204" pitchFamily="34" charset="0"/>
              <a:buChar char="•"/>
              <a:defRPr sz="2250" b="1">
                <a:solidFill>
                  <a:srgbClr val="232323"/>
                </a:solidFill>
                <a:latin typeface="Arial"/>
                <a:ea typeface="Arial"/>
                <a:cs typeface="Arial"/>
              </a:defRPr>
            </a:pPr>
            <a:r>
              <a:rPr lang="fr-FR" sz="1200" b="0" dirty="0">
                <a:solidFill>
                  <a:srgbClr val="232323"/>
                </a:solidFill>
                <a:latin typeface="Arial"/>
                <a:ea typeface="Arial"/>
                <a:cs typeface="Arial"/>
              </a:rPr>
              <a:t>Globalement, souhait de se réunir plus régulièrement.</a:t>
            </a:r>
            <a:endParaRPr lang="fr-FR" sz="1200" b="1" dirty="0">
              <a:solidFill>
                <a:srgbClr val="232323"/>
              </a:solidFill>
              <a:latin typeface="Arial"/>
              <a:ea typeface="Arial"/>
              <a:cs typeface="Arial"/>
            </a:endParaRPr>
          </a:p>
          <a:p>
            <a:pPr algn="l">
              <a:lnSpc>
                <a:spcPct val="110000"/>
              </a:lnSpc>
              <a:buNone/>
              <a:defRPr sz="2250" b="1">
                <a:solidFill>
                  <a:srgbClr val="232323"/>
                </a:solidFill>
                <a:latin typeface="Arial"/>
                <a:ea typeface="Arial"/>
                <a:cs typeface="Arial"/>
              </a:defRPr>
            </a:pPr>
            <a:endParaRPr lang="fr-FR" sz="1200" b="0" dirty="0">
              <a:solidFill>
                <a:srgbClr val="232323"/>
              </a:solidFill>
              <a:latin typeface="Arial"/>
              <a:ea typeface="Arial"/>
              <a:cs typeface="Arial"/>
            </a:endParaRPr>
          </a:p>
          <a:p>
            <a:pPr algn="l">
              <a:lnSpc>
                <a:spcPct val="110000"/>
              </a:lnSpc>
              <a:buNone/>
              <a:defRPr sz="2250" b="1">
                <a:solidFill>
                  <a:srgbClr val="232323"/>
                </a:solidFill>
                <a:latin typeface="Arial"/>
                <a:ea typeface="Arial"/>
                <a:cs typeface="Arial"/>
              </a:defRPr>
            </a:pPr>
            <a:r>
              <a:rPr lang="fr-FR" sz="1200" b="1" dirty="0">
                <a:solidFill>
                  <a:srgbClr val="232323"/>
                </a:solidFill>
                <a:latin typeface="Arial"/>
                <a:ea typeface="Arial"/>
                <a:cs typeface="Arial"/>
              </a:rPr>
              <a:t>Évolution des tarifs d’encadrement</a:t>
            </a:r>
          </a:p>
          <a:p>
            <a:pPr marL="171450" indent="-171450" algn="l">
              <a:lnSpc>
                <a:spcPct val="110000"/>
              </a:lnSpc>
              <a:buFont typeface="Arial" panose="020B0604020202020204" pitchFamily="34" charset="0"/>
              <a:buChar char="•"/>
              <a:defRPr sz="2250" b="1">
                <a:solidFill>
                  <a:srgbClr val="232323"/>
                </a:solidFill>
                <a:latin typeface="Arial"/>
                <a:ea typeface="Arial"/>
                <a:cs typeface="Arial"/>
              </a:defRPr>
            </a:pPr>
            <a:r>
              <a:rPr lang="fr-FR" sz="1200" b="0" dirty="0">
                <a:solidFill>
                  <a:srgbClr val="232323"/>
                </a:solidFill>
                <a:latin typeface="Arial"/>
                <a:ea typeface="Arial"/>
                <a:cs typeface="Arial"/>
              </a:rPr>
              <a:t>Interne (pour les clubs 73) : augmentation de 2€. 35 € à 37 €</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sz="2250" b="1">
                <a:solidFill>
                  <a:srgbClr val="232323"/>
                </a:solidFill>
                <a:latin typeface="Arial"/>
                <a:ea typeface="Arial"/>
                <a:cs typeface="Arial"/>
              </a:defRPr>
            </a:pPr>
            <a:r>
              <a:rPr lang="fr-FR" sz="1200" b="0" dirty="0">
                <a:solidFill>
                  <a:srgbClr val="232323"/>
                </a:solidFill>
                <a:latin typeface="Arial"/>
                <a:ea typeface="Arial"/>
                <a:cs typeface="Arial"/>
              </a:rPr>
              <a:t>Externe (ESAT, sport adapté, …) : augmentation de 2€. 38 € à 40 €</a:t>
            </a:r>
          </a:p>
          <a:p>
            <a:pPr marL="171450" indent="-171450" algn="l">
              <a:lnSpc>
                <a:spcPct val="110000"/>
              </a:lnSpc>
              <a:buFont typeface="Arial" panose="020B0604020202020204" pitchFamily="34" charset="0"/>
              <a:buChar char="•"/>
              <a:defRPr sz="2250" b="1">
                <a:solidFill>
                  <a:srgbClr val="232323"/>
                </a:solidFill>
                <a:latin typeface="Arial"/>
                <a:ea typeface="Arial"/>
                <a:cs typeface="Arial"/>
              </a:defRPr>
            </a:pPr>
            <a:endParaRPr lang="fr-FR" sz="1200" b="0" dirty="0">
              <a:solidFill>
                <a:srgbClr val="232323"/>
              </a:solidFill>
              <a:latin typeface="Arial"/>
              <a:ea typeface="Arial"/>
              <a:cs typeface="Arial"/>
            </a:endParaRP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Interclubs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dirty="0"/>
              <a:t>30 septembre, date limite pour communiquer à Patrice le nombre d’équipe par club. Désistement d’une équipe (BCT) dans la PR2.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dirty="0">
                <a:solidFill>
                  <a:srgbClr val="FF0000"/>
                </a:solidFill>
              </a:rPr>
              <a:t>Information post réunion : USSG également. Mutualisation des PR1 et PR2 validées par les clubs.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dirty="0">
                <a:solidFill>
                  <a:srgbClr val="FF0000"/>
                </a:solidFill>
              </a:rPr>
              <a:t>ICF en janvier.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dirty="0">
                <a:solidFill>
                  <a:srgbClr val="FF0000"/>
                </a:solidFill>
              </a:rPr>
              <a:t>ICV d’avril à juin.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b="0" dirty="0"/>
          </a:p>
          <a:p>
            <a:r>
              <a:rPr lang="fr-FR" b="1" dirty="0"/>
              <a:t>Coupe de Savoie : </a:t>
            </a:r>
          </a:p>
          <a:p>
            <a:pPr marL="171450" indent="-171450">
              <a:buFont typeface="Arial" panose="020B0604020202020204" pitchFamily="34" charset="0"/>
              <a:buChar char="•"/>
            </a:pPr>
            <a:r>
              <a:rPr lang="fr-FR" dirty="0"/>
              <a:t>Réception et buvette par Aix à confirmer.</a:t>
            </a:r>
          </a:p>
          <a:p>
            <a:pPr marL="171450" indent="-171450">
              <a:buFont typeface="Arial" panose="020B0604020202020204" pitchFamily="34" charset="0"/>
              <a:buChar char="•"/>
            </a:pPr>
            <a:r>
              <a:rPr lang="fr-FR" dirty="0"/>
              <a:t>Inscription par CDBS.</a:t>
            </a:r>
          </a:p>
          <a:p>
            <a:pPr marL="171450" indent="-171450">
              <a:buFont typeface="Arial" panose="020B0604020202020204" pitchFamily="34" charset="0"/>
              <a:buChar char="•"/>
            </a:pPr>
            <a:r>
              <a:rPr lang="fr-FR" dirty="0"/>
              <a:t>Dates à bloquer : 19 et 20 juin 2027</a:t>
            </a:r>
          </a:p>
          <a:p>
            <a:pPr marL="171450" indent="-171450">
              <a:buFont typeface="Arial" panose="020B0604020202020204" pitchFamily="34" charset="0"/>
              <a:buChar char="•"/>
            </a:pPr>
            <a:endParaRPr lang="fr-FR" dirty="0"/>
          </a:p>
          <a:p>
            <a:pPr marL="0" indent="0">
              <a:buFont typeface="Arial" panose="020B0604020202020204" pitchFamily="34" charset="0"/>
              <a:buNone/>
            </a:pPr>
            <a:r>
              <a:rPr lang="fr-FR" b="1" dirty="0"/>
              <a:t>AG du CDBS :</a:t>
            </a:r>
          </a:p>
          <a:p>
            <a:pPr marL="171450" indent="-171450">
              <a:buFont typeface="Arial" panose="020B0604020202020204" pitchFamily="34" charset="0"/>
              <a:buChar char="•"/>
            </a:pPr>
            <a:r>
              <a:rPr lang="fr-FR" dirty="0"/>
              <a:t>Organisation par Montmélian suivi d’une partie de badminton au KOTINOS. À confirmer</a:t>
            </a:r>
          </a:p>
          <a:p>
            <a:pPr marL="171450" indent="-171450">
              <a:buFont typeface="Arial" panose="020B0604020202020204" pitchFamily="34" charset="0"/>
              <a:buChar char="•"/>
            </a:pPr>
            <a:r>
              <a:rPr lang="fr-FR" dirty="0"/>
              <a:t>Salle : François Mitterrand à Montmélian</a:t>
            </a:r>
          </a:p>
          <a:p>
            <a:pPr marL="171450" indent="-171450">
              <a:buFont typeface="Arial" panose="020B0604020202020204" pitchFamily="34" charset="0"/>
              <a:buChar char="•"/>
            </a:pPr>
            <a:r>
              <a:rPr lang="fr-FR" dirty="0"/>
              <a:t>Date à bloquer : 4 juin 2027</a:t>
            </a:r>
          </a:p>
          <a:p>
            <a:pPr marL="171450" indent="-171450">
              <a:buFont typeface="Arial" panose="020B0604020202020204" pitchFamily="34" charset="0"/>
              <a:buChar char="•"/>
            </a:pPr>
            <a:r>
              <a:rPr lang="fr-FR" dirty="0"/>
              <a:t>Horaires : 18h30</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a:t>Handicap / </a:t>
            </a:r>
            <a:r>
              <a:rPr lang="fr-FR" b="1" dirty="0" err="1"/>
              <a:t>Parabadminton</a:t>
            </a:r>
            <a:endParaRPr lang="fr-FR" dirty="0"/>
          </a:p>
          <a:p>
            <a:pPr marL="171450" lvl="0" indent="-171450">
              <a:buFont typeface="Arial" panose="020B0604020202020204" pitchFamily="34" charset="0"/>
              <a:buChar char="•"/>
            </a:pPr>
            <a:r>
              <a:rPr lang="fr-FR" dirty="0"/>
              <a:t>Isabelle et Romain : dynamique engagée autour du handicap, notamment de la surdité.</a:t>
            </a:r>
          </a:p>
          <a:p>
            <a:pPr marL="171450" lvl="0" indent="-171450">
              <a:buFont typeface="Arial" panose="020B0604020202020204" pitchFamily="34" charset="0"/>
              <a:buChar char="•"/>
            </a:pPr>
            <a:r>
              <a:rPr lang="fr-FR" dirty="0"/>
              <a:t>Laurent : pas d’événement spécifique actuellement, faute de bénévoles disponibles.</a:t>
            </a:r>
          </a:p>
          <a:p>
            <a:pPr marL="171450" lvl="0" indent="-171450">
              <a:buFont typeface="Arial" panose="020B0604020202020204" pitchFamily="34" charset="0"/>
              <a:buChar char="•"/>
            </a:pPr>
            <a:r>
              <a:rPr lang="fr-FR" dirty="0"/>
              <a:t>CDBS : des évènements pourront être organiser dans l’année. En fonction des projets, les clubs seront informés des initiatives.</a:t>
            </a:r>
          </a:p>
          <a:p>
            <a:pPr marL="171450" lvl="0" indent="-171450">
              <a:buFont typeface="Arial" panose="020B0604020202020204" pitchFamily="34" charset="0"/>
              <a:buChar char="•"/>
            </a:pPr>
            <a:endParaRPr lang="fr-FR" dirty="0"/>
          </a:p>
          <a:p>
            <a:r>
              <a:rPr lang="fr-FR" b="1" dirty="0"/>
              <a:t>Pratique féminine</a:t>
            </a:r>
            <a:endParaRPr lang="fr-FR" dirty="0"/>
          </a:p>
          <a:p>
            <a:pPr marL="171450" lvl="0" indent="-171450">
              <a:buFont typeface="Arial" panose="020B0604020202020204" pitchFamily="34" charset="0"/>
              <a:buChar char="•"/>
            </a:pPr>
            <a:r>
              <a:rPr lang="fr-FR" dirty="0"/>
              <a:t>Nécessité d’avoir des ambassadrices (&amp; ambassadeurs) dans vos clubs.</a:t>
            </a:r>
          </a:p>
          <a:p>
            <a:pPr marL="171450" lvl="0" indent="-171450">
              <a:buFont typeface="Arial" panose="020B0604020202020204" pitchFamily="34" charset="0"/>
              <a:buChar char="•"/>
            </a:pPr>
            <a:r>
              <a:rPr lang="fr-FR" dirty="0"/>
              <a:t>Les ICF commenceront en début d’année 2027.</a:t>
            </a:r>
          </a:p>
          <a:p>
            <a:pPr marL="171450" lvl="0" indent="-171450">
              <a:buFont typeface="Arial" panose="020B0604020202020204" pitchFamily="34" charset="0"/>
              <a:buChar char="•"/>
            </a:pPr>
            <a:r>
              <a:rPr lang="fr-FR" dirty="0"/>
              <a:t>La nouvelle référente de la pratique féminine est Adeline LOUVET.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fr-FR" dirty="0"/>
              <a:t>Intérêt pour une mutualisation de certains matériels.</a:t>
            </a:r>
          </a:p>
          <a:p>
            <a:pPr marL="171450" lvl="0" indent="-171450">
              <a:buFont typeface="Arial" panose="020B0604020202020204" pitchFamily="34" charset="0"/>
              <a:buChar char="•"/>
            </a:pPr>
            <a:r>
              <a:rPr lang="fr-FR" dirty="0"/>
              <a:t>Exemples : ordinateurs, tablettes, sono, scoreurs, machine à hot-dogs.</a:t>
            </a:r>
          </a:p>
          <a:p>
            <a:pPr marL="171450" lvl="0" indent="-171450">
              <a:buFont typeface="Arial" panose="020B0604020202020204" pitchFamily="34" charset="0"/>
              <a:buChar char="•"/>
            </a:pPr>
            <a:r>
              <a:rPr lang="fr-FR" dirty="0"/>
              <a:t>À identifier : matériels disponibles dans les clubs et modalités de prêt.</a:t>
            </a:r>
          </a:p>
          <a:p>
            <a:pPr marL="171450" lvl="0" indent="-171450">
              <a:buFont typeface="Arial" panose="020B0604020202020204" pitchFamily="34" charset="0"/>
              <a:buChar char="•"/>
            </a:pPr>
            <a:r>
              <a:rPr lang="fr-FR" dirty="0"/>
              <a:t>Poursuivre la réflexion sur les sujets pouvant être traités collectivement.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fr-FR" dirty="0"/>
              <a:t>Organiser des visioconférences lorsqu’un sujet précis nécessite un échange entre présidents.</a:t>
            </a:r>
          </a:p>
          <a:p>
            <a:pPr marL="171450" lvl="0" indent="-171450">
              <a:buFont typeface="Arial" panose="020B0604020202020204" pitchFamily="34" charset="0"/>
              <a:buChar char="•"/>
            </a:pPr>
            <a:r>
              <a:rPr lang="fr-FR" dirty="0"/>
              <a:t>Lorsqu’un sujet de CA concerne directement un club, inviter son président ou un représentant.</a:t>
            </a:r>
          </a:p>
          <a:p>
            <a:pPr marL="171450" lvl="0" indent="-171450">
              <a:buFont typeface="Arial" panose="020B0604020202020204" pitchFamily="34" charset="0"/>
              <a:buChar char="•"/>
            </a:pPr>
            <a:r>
              <a:rPr lang="fr-FR" dirty="0"/>
              <a:t>Prévoir un CA du CDBS ouvert aux présidents en février 2027 (sujets coupe de Savoie, ICF, ICV, … seront d’actualités).</a:t>
            </a:r>
          </a:p>
          <a:p>
            <a:pPr marL="171450" lvl="0" indent="-171450">
              <a:buFont typeface="Arial" panose="020B0604020202020204" pitchFamily="34" charset="0"/>
              <a:buChar char="•"/>
            </a:pPr>
            <a:r>
              <a:rPr lang="fr-FR" dirty="0"/>
              <a:t>Prévoir une réunion des présidents de la Conférence Est en janvier ou février.</a:t>
            </a:r>
          </a:p>
          <a:p>
            <a:pPr marL="171450" lvl="0" indent="-171450">
              <a:buFont typeface="Arial" panose="020B0604020202020204" pitchFamily="34" charset="0"/>
              <a:buChar char="•"/>
            </a:pPr>
            <a:r>
              <a:rPr lang="fr-FR" dirty="0"/>
              <a:t>Privilégier des rencontres avec un objectif ou un sujet concret plutôt qu’une fréquence de réunion systématique.</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t>Pas </a:t>
            </a:r>
            <a:r>
              <a:rPr lang="fr-FR"/>
              <a:t>d’autres sujets abordés.</a:t>
            </a:r>
            <a:endParaRPr dirty="0"/>
          </a:p>
        </p:txBody>
      </p:sp>
      <p:sp>
        <p:nvSpPr>
          <p:cNvPr id="318" name="Google Shape;31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extLst>
      <p:ext uri="{BB962C8B-B14F-4D97-AF65-F5344CB8AC3E}">
        <p14:creationId xmlns:p14="http://schemas.microsoft.com/office/powerpoint/2010/main" val="23014005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0" name="Google Shape;90;p1"/>
          <p:cNvSpPr txBox="1"/>
          <p:nvPr/>
        </p:nvSpPr>
        <p:spPr>
          <a:xfrm>
            <a:off x="4065606" y="2734059"/>
            <a:ext cx="5674741" cy="16311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3600" b="1" i="0" u="none" strike="noStrike" cap="none" dirty="0">
                <a:solidFill>
                  <a:srgbClr val="FF0000"/>
                </a:solidFill>
                <a:latin typeface="Arial"/>
                <a:ea typeface="Arial"/>
                <a:cs typeface="Arial"/>
                <a:sym typeface="Arial"/>
              </a:rPr>
              <a:t>Réunion des présidents</a:t>
            </a:r>
            <a:endParaRPr dirty="0"/>
          </a:p>
          <a:p>
            <a:pPr marL="0" marR="0" lvl="0" indent="0" algn="l" rtl="0">
              <a:spcBef>
                <a:spcPts val="0"/>
              </a:spcBef>
              <a:spcAft>
                <a:spcPts val="0"/>
              </a:spcAft>
              <a:buNone/>
            </a:pPr>
            <a:endParaRPr sz="2400" b="1" dirty="0">
              <a:solidFill>
                <a:srgbClr val="FF0000"/>
              </a:solidFill>
              <a:latin typeface="Arial"/>
              <a:ea typeface="Arial"/>
              <a:cs typeface="Arial"/>
              <a:sym typeface="Arial"/>
            </a:endParaRPr>
          </a:p>
          <a:p>
            <a:pPr marL="0" marR="0" lvl="0" indent="0" algn="l" rtl="0">
              <a:spcBef>
                <a:spcPts val="0"/>
              </a:spcBef>
              <a:spcAft>
                <a:spcPts val="0"/>
              </a:spcAft>
              <a:buNone/>
            </a:pPr>
            <a:r>
              <a:rPr lang="fr-FR" sz="2000" b="1" dirty="0">
                <a:solidFill>
                  <a:srgbClr val="FF0000"/>
                </a:solidFill>
                <a:latin typeface="Arial"/>
                <a:ea typeface="Arial"/>
                <a:cs typeface="Arial"/>
                <a:sym typeface="Arial"/>
              </a:rPr>
              <a:t>Challes les eaux,</a:t>
            </a:r>
            <a:endParaRPr dirty="0"/>
          </a:p>
          <a:p>
            <a:pPr marL="0" marR="0" lvl="0" indent="0" algn="l" rtl="0">
              <a:spcBef>
                <a:spcPts val="0"/>
              </a:spcBef>
              <a:spcAft>
                <a:spcPts val="0"/>
              </a:spcAft>
              <a:buNone/>
            </a:pPr>
            <a:r>
              <a:rPr lang="fr-FR" sz="2000" b="1" dirty="0">
                <a:solidFill>
                  <a:srgbClr val="FF0000"/>
                </a:solidFill>
                <a:latin typeface="Arial"/>
                <a:ea typeface="Arial"/>
                <a:cs typeface="Arial"/>
                <a:sym typeface="Arial"/>
              </a:rPr>
              <a:t>Le mardi 15 septembre 2026.</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rotWithShape="1">
          <a:blip r:embed="rId3">
            <a:alphaModFix amt="20000"/>
          </a:blip>
          <a:srcRect l="14165" t="13399" r="14332" b="22454"/>
          <a:stretch/>
        </p:blipFill>
        <p:spPr>
          <a:xfrm>
            <a:off x="3343804" y="0"/>
            <a:ext cx="6045855" cy="6861904"/>
          </a:xfrm>
          <a:prstGeom prst="rect">
            <a:avLst/>
          </a:prstGeom>
          <a:noFill/>
          <a:ln>
            <a:noFill/>
          </a:ln>
        </p:spPr>
      </p:pic>
      <p:sp>
        <p:nvSpPr>
          <p:cNvPr id="105" name="Google Shape;105;p3"/>
          <p:cNvSpPr txBox="1"/>
          <p:nvPr/>
        </p:nvSpPr>
        <p:spPr>
          <a:xfrm>
            <a:off x="838080" y="365040"/>
            <a:ext cx="10513080" cy="1323000"/>
          </a:xfrm>
          <a:prstGeom prst="rect">
            <a:avLst/>
          </a:prstGeom>
          <a:noFill/>
          <a:ln>
            <a:noFill/>
          </a:ln>
        </p:spPr>
        <p:txBody>
          <a:bodyPr spcFirstLastPara="1" wrap="square" lIns="0" tIns="0" rIns="0" bIns="0" anchor="t" anchorCtr="0">
            <a:normAutofit/>
          </a:bodyPr>
          <a:lstStyle/>
          <a:p>
            <a:pPr lvl="0">
              <a:lnSpc>
                <a:spcPct val="90000"/>
              </a:lnSpc>
              <a:buClr>
                <a:srgbClr val="000000"/>
              </a:buClr>
              <a:buSzPts val="4400"/>
            </a:pPr>
            <a:r>
              <a:rPr lang="fr-FR" sz="4400" b="1" dirty="0">
                <a:solidFill>
                  <a:srgbClr val="E71919"/>
                </a:solidFill>
                <a:latin typeface="Arial"/>
                <a:ea typeface="Arial"/>
                <a:cs typeface="Arial"/>
              </a:rPr>
              <a:t>Ordre du jour</a:t>
            </a:r>
            <a:endParaRPr sz="4400" dirty="0">
              <a:solidFill>
                <a:srgbClr val="FF0000"/>
              </a:solidFill>
              <a:latin typeface="Arial"/>
              <a:ea typeface="Arial"/>
              <a:cs typeface="Arial"/>
              <a:sym typeface="Arial"/>
            </a:endParaRPr>
          </a:p>
        </p:txBody>
      </p:sp>
      <p:sp>
        <p:nvSpPr>
          <p:cNvPr id="106" name="Google Shape;106;p3"/>
          <p:cNvSpPr txBox="1"/>
          <p:nvPr/>
        </p:nvSpPr>
        <p:spPr>
          <a:xfrm>
            <a:off x="838080" y="1436940"/>
            <a:ext cx="10513080" cy="478098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#1 Accueil et actualités des clubs</a:t>
            </a: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#2 Informations du CDBS</a:t>
            </a:r>
            <a:endParaRPr dirty="0">
              <a:solidFill>
                <a:schemeClr val="dk1"/>
              </a:solidFill>
            </a:endParaRP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#3 Équipe technique et encadrement</a:t>
            </a: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#4 Compétitions et événements départementaux</a:t>
            </a: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#5 Développement des pratiques</a:t>
            </a: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#6 Coopération entre les clubs</a:t>
            </a: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#7 Fonctionnement du réseau des présidents</a:t>
            </a:r>
          </a:p>
          <a:p>
            <a:pPr marL="0" marR="0" lvl="0" indent="0" algn="l" rtl="0">
              <a:lnSpc>
                <a:spcPct val="90000"/>
              </a:lnSpc>
              <a:spcBef>
                <a:spcPts val="1000"/>
              </a:spcBef>
              <a:spcAft>
                <a:spcPts val="0"/>
              </a:spcAft>
              <a:buClr>
                <a:schemeClr val="dk1"/>
              </a:buClr>
              <a:buSzPts val="2800"/>
              <a:buFont typeface="Arial"/>
              <a:buNone/>
            </a:pPr>
            <a:r>
              <a:rPr lang="fr-FR" sz="2800" dirty="0">
                <a:solidFill>
                  <a:schemeClr val="dk1"/>
                </a:solidFill>
                <a:latin typeface="Calibri"/>
                <a:ea typeface="Calibri"/>
                <a:cs typeface="Calibri"/>
                <a:sym typeface="Calibri"/>
              </a:rPr>
              <a:t>#8 Questions diverses</a:t>
            </a:r>
            <a:endParaRPr dirty="0"/>
          </a:p>
        </p:txBody>
      </p:sp>
      <p:pic>
        <p:nvPicPr>
          <p:cNvPr id="3" name="Image 2">
            <a:extLst>
              <a:ext uri="{FF2B5EF4-FFF2-40B4-BE49-F238E27FC236}">
                <a16:creationId xmlns:a16="http://schemas.microsoft.com/office/drawing/2014/main" id="{BB4F7D60-7D8F-80E9-3EF6-7BD674E0D796}"/>
              </a:ext>
            </a:extLst>
          </p:cNvPr>
          <p:cNvPicPr>
            <a:picLocks noChangeAspect="1"/>
          </p:cNvPicPr>
          <p:nvPr/>
        </p:nvPicPr>
        <p:blipFill>
          <a:blip r:embed="rId4"/>
          <a:stretch/>
        </p:blipFill>
        <p:spPr>
          <a:xfrm>
            <a:off x="10982325" y="334651"/>
            <a:ext cx="695325" cy="768973"/>
          </a:xfrm>
          <a:prstGeom prst="rect">
            <a:avLst/>
          </a:prstGeom>
        </p:spPr>
      </p:pic>
      <p:pic>
        <p:nvPicPr>
          <p:cNvPr id="5" name="Image 4">
            <a:extLst>
              <a:ext uri="{FF2B5EF4-FFF2-40B4-BE49-F238E27FC236}">
                <a16:creationId xmlns:a16="http://schemas.microsoft.com/office/drawing/2014/main" id="{E14ACE62-D8BC-A121-20B2-4A52C9F4A549}"/>
              </a:ext>
            </a:extLst>
          </p:cNvPr>
          <p:cNvPicPr>
            <a:picLocks noChangeAspect="1"/>
          </p:cNvPicPr>
          <p:nvPr/>
        </p:nvPicPr>
        <p:blipFill>
          <a:blip r:embed="rId5"/>
          <a:stretch/>
        </p:blipFill>
        <p:spPr>
          <a:xfrm>
            <a:off x="10916108" y="6124575"/>
            <a:ext cx="1170659" cy="7334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0EE6C66-5F81-4890-968E-5BBFBFE65AD2}"/>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gn="l">
              <a:lnSpc>
                <a:spcPct val="110000"/>
              </a:lnSpc>
              <a:buNone/>
              <a:defRPr sz="3300" b="1">
                <a:solidFill>
                  <a:srgbClr val="E71919"/>
                </a:solidFill>
                <a:latin typeface="Arial"/>
                <a:ea typeface="Arial"/>
                <a:cs typeface="Arial"/>
              </a:defRPr>
            </a:pPr>
            <a:r>
              <a:rPr lang="fr-FR" sz="3300" b="1" dirty="0">
                <a:solidFill>
                  <a:srgbClr val="E71919"/>
                </a:solidFill>
                <a:latin typeface="Arial"/>
                <a:ea typeface="Arial"/>
                <a:cs typeface="Arial"/>
              </a:rPr>
              <a:t>#1 </a:t>
            </a:r>
            <a:r>
              <a:rPr sz="3300" b="1" dirty="0">
                <a:solidFill>
                  <a:srgbClr val="E71919"/>
                </a:solidFill>
                <a:latin typeface="Arial"/>
                <a:ea typeface="Arial"/>
                <a:cs typeface="Arial"/>
              </a:rPr>
              <a:t>Accueil et </a:t>
            </a:r>
            <a:r>
              <a:rPr sz="3300" b="1" dirty="0" err="1">
                <a:solidFill>
                  <a:srgbClr val="E71919"/>
                </a:solidFill>
                <a:latin typeface="Arial"/>
                <a:ea typeface="Arial"/>
                <a:cs typeface="Arial"/>
              </a:rPr>
              <a:t>actualités</a:t>
            </a:r>
            <a:r>
              <a:rPr sz="3300" b="1" dirty="0">
                <a:solidFill>
                  <a:srgbClr val="E71919"/>
                </a:solidFill>
                <a:latin typeface="Arial"/>
                <a:ea typeface="Arial"/>
                <a:cs typeface="Arial"/>
              </a:rPr>
              <a:t> des clubs</a:t>
            </a:r>
          </a:p>
        </p:txBody>
      </p:sp>
      <p:pic>
        <p:nvPicPr>
          <p:cNvPr id="12" name="Image 11"/>
          <p:cNvPicPr>
            <a:picLocks noChangeAspect="1"/>
          </p:cNvPicPr>
          <p:nvPr/>
        </p:nvPicPr>
        <p:blipFill>
          <a:blip r:embed="rId3"/>
          <a:stretch/>
        </p:blipFill>
        <p:spPr>
          <a:xfrm>
            <a:off x="10982325" y="334651"/>
            <a:ext cx="695325" cy="768973"/>
          </a:xfrm>
          <a:prstGeom prst="rect">
            <a:avLst/>
          </a:prstGeom>
        </p:spPr>
      </p:pic>
      <p:pic>
        <p:nvPicPr>
          <p:cNvPr id="13" name="Image 12"/>
          <p:cNvPicPr>
            <a:picLocks noChangeAspect="1"/>
          </p:cNvPicPr>
          <p:nvPr/>
        </p:nvPicPr>
        <p:blipFill>
          <a:blip r:embed="rId4"/>
          <a:stretch/>
        </p:blipFill>
        <p:spPr>
          <a:xfrm>
            <a:off x="10916108" y="6124575"/>
            <a:ext cx="1170659" cy="733425"/>
          </a:xfrm>
          <a:prstGeom prst="rect">
            <a:avLst/>
          </a:prstGeom>
        </p:spPr>
      </p:pic>
      <p:sp>
        <p:nvSpPr>
          <p:cNvPr id="5" name="body">
            <a:extLst>
              <a:ext uri="{FF2B5EF4-FFF2-40B4-BE49-F238E27FC236}">
                <a16:creationId xmlns:a16="http://schemas.microsoft.com/office/drawing/2014/main" id="{C86F0C63-BFEA-44F0-993F-51D6B551DF9D}"/>
              </a:ext>
            </a:extLst>
          </p:cNvPr>
          <p:cNvSpPr>
            <a:spLocks noGrp="1"/>
          </p:cNvSpPr>
          <p:nvPr/>
        </p:nvSpPr>
        <p:spPr>
          <a:xfrm>
            <a:off x="6562725" y="1809750"/>
            <a:ext cx="4953000" cy="428625"/>
          </a:xfrm>
          <a:prstGeom prst="rect">
            <a:avLst/>
          </a:prstGeom>
          <a:noFill/>
          <a:ln w="0">
            <a:noFill/>
          </a:ln>
        </p:spPr>
        <p:txBody>
          <a:bodyPr wrap="none" lIns="0" tIns="0" rIns="0" bIns="0" anchor="t">
            <a:noAutofit/>
          </a:bodyPr>
          <a:lstStyle/>
          <a:p>
            <a:pPr algn="l">
              <a:lnSpc>
                <a:spcPct val="110000"/>
              </a:lnSpc>
              <a:buNone/>
              <a:defRPr sz="2475" b="1">
                <a:solidFill>
                  <a:srgbClr val="E71919"/>
                </a:solidFill>
                <a:latin typeface="Arial"/>
                <a:ea typeface="Arial"/>
                <a:cs typeface="Arial"/>
              </a:defRPr>
            </a:pPr>
            <a:r>
              <a:rPr sz="2475" b="1">
                <a:solidFill>
                  <a:srgbClr val="E71919"/>
                </a:solidFill>
                <a:latin typeface="Arial"/>
                <a:ea typeface="Arial"/>
                <a:cs typeface="Arial"/>
              </a:rPr>
              <a:t>Tour de table,</a:t>
            </a:r>
          </a:p>
        </p:txBody>
      </p:sp>
      <p:sp>
        <p:nvSpPr>
          <p:cNvPr id="6" name="body">
            <a:extLst>
              <a:ext uri="{FF2B5EF4-FFF2-40B4-BE49-F238E27FC236}">
                <a16:creationId xmlns:a16="http://schemas.microsoft.com/office/drawing/2014/main" id="{8C93E956-54E9-489A-A09B-E3E45726B956}"/>
              </a:ext>
            </a:extLst>
          </p:cNvPr>
          <p:cNvSpPr>
            <a:spLocks noGrp="1"/>
          </p:cNvSpPr>
          <p:nvPr/>
        </p:nvSpPr>
        <p:spPr>
          <a:xfrm>
            <a:off x="6562725" y="2276475"/>
            <a:ext cx="4953000" cy="876300"/>
          </a:xfrm>
          <a:prstGeom prst="rect">
            <a:avLst/>
          </a:prstGeom>
          <a:noFill/>
          <a:ln w="0">
            <a:noFill/>
          </a:ln>
        </p:spPr>
        <p:txBody>
          <a:bodyPr wrap="none" lIns="0" tIns="0" rIns="0" bIns="0" anchor="t">
            <a:noAutofit/>
          </a:bodyPr>
          <a:lstStyle/>
          <a:p>
            <a:pPr algn="l">
              <a:lnSpc>
                <a:spcPct val="110000"/>
              </a:lnSpc>
              <a:buNone/>
              <a:defRPr sz="2250" b="0">
                <a:solidFill>
                  <a:srgbClr val="232323"/>
                </a:solidFill>
                <a:latin typeface="Arial"/>
                <a:ea typeface="Arial"/>
                <a:cs typeface="Arial"/>
              </a:defRPr>
            </a:pPr>
            <a:r>
              <a:rPr lang="fr-FR" sz="2250" b="0" dirty="0">
                <a:solidFill>
                  <a:srgbClr val="232323"/>
                </a:solidFill>
                <a:latin typeface="Arial"/>
                <a:ea typeface="Arial"/>
                <a:cs typeface="Arial"/>
              </a:rPr>
              <a:t>N</a:t>
            </a:r>
            <a:r>
              <a:rPr sz="2250" b="0" dirty="0" err="1">
                <a:solidFill>
                  <a:srgbClr val="232323"/>
                </a:solidFill>
                <a:latin typeface="Arial"/>
                <a:ea typeface="Arial"/>
                <a:cs typeface="Arial"/>
              </a:rPr>
              <a:t>otamment</a:t>
            </a:r>
            <a:r>
              <a:rPr sz="2250" b="0" dirty="0">
                <a:solidFill>
                  <a:srgbClr val="232323"/>
                </a:solidFill>
                <a:latin typeface="Arial"/>
                <a:ea typeface="Arial"/>
                <a:cs typeface="Arial"/>
              </a:rPr>
              <a:t> pour les nouveaux</a:t>
            </a:r>
          </a:p>
          <a:p>
            <a:pPr algn="l">
              <a:lnSpc>
                <a:spcPct val="110000"/>
              </a:lnSpc>
              <a:buNone/>
              <a:defRPr sz="2250" b="0">
                <a:solidFill>
                  <a:srgbClr val="232323"/>
                </a:solidFill>
                <a:latin typeface="Arial"/>
                <a:ea typeface="Arial"/>
                <a:cs typeface="Arial"/>
              </a:defRPr>
            </a:pPr>
            <a:r>
              <a:rPr sz="2250" b="0" dirty="0" err="1">
                <a:solidFill>
                  <a:srgbClr val="232323"/>
                </a:solidFill>
                <a:latin typeface="Arial"/>
                <a:ea typeface="Arial"/>
                <a:cs typeface="Arial"/>
              </a:rPr>
              <a:t>présidents</a:t>
            </a:r>
            <a:r>
              <a:rPr sz="2250" b="0" dirty="0">
                <a:solidFill>
                  <a:srgbClr val="232323"/>
                </a:solidFill>
                <a:latin typeface="Arial"/>
                <a:ea typeface="Arial"/>
                <a:cs typeface="Arial"/>
              </a:rPr>
              <a:t> / </a:t>
            </a:r>
            <a:r>
              <a:rPr sz="2250" b="0" dirty="0" err="1">
                <a:solidFill>
                  <a:srgbClr val="232323"/>
                </a:solidFill>
                <a:latin typeface="Arial"/>
                <a:ea typeface="Arial"/>
                <a:cs typeface="Arial"/>
              </a:rPr>
              <a:t>représentants</a:t>
            </a:r>
            <a:endParaRPr sz="2250" b="0" dirty="0">
              <a:solidFill>
                <a:srgbClr val="232323"/>
              </a:solidFill>
              <a:latin typeface="Arial"/>
              <a:ea typeface="Arial"/>
              <a:cs typeface="Arial"/>
            </a:endParaRPr>
          </a:p>
        </p:txBody>
      </p:sp>
      <p:sp>
        <p:nvSpPr>
          <p:cNvPr id="7" name="Rectangle 6">
            <a:extLst>
              <a:ext uri="{FF2B5EF4-FFF2-40B4-BE49-F238E27FC236}">
                <a16:creationId xmlns:a16="http://schemas.microsoft.com/office/drawing/2014/main" id="{2FE83B57-976E-4E03-9533-3EFCA844275D}"/>
              </a:ext>
            </a:extLst>
          </p:cNvPr>
          <p:cNvSpPr>
            <a:spLocks noGrp="1"/>
          </p:cNvSpPr>
          <p:nvPr/>
        </p:nvSpPr>
        <p:spPr>
          <a:xfrm>
            <a:off x="6562725" y="3362325"/>
            <a:ext cx="4667250" cy="19050"/>
          </a:xfrm>
          <a:prstGeom prst="rect">
            <a:avLst/>
          </a:prstGeom>
          <a:solidFill>
            <a:srgbClr val="E5E5E5"/>
          </a:solidFill>
          <a:ln w="0">
            <a:noFill/>
          </a:ln>
        </p:spPr>
        <p:txBody>
          <a:bodyPr/>
          <a:lstStyle/>
          <a:p>
            <a:endParaRPr lang="fr-FR"/>
          </a:p>
        </p:txBody>
      </p:sp>
      <p:sp>
        <p:nvSpPr>
          <p:cNvPr id="8" name="body">
            <a:extLst>
              <a:ext uri="{FF2B5EF4-FFF2-40B4-BE49-F238E27FC236}">
                <a16:creationId xmlns:a16="http://schemas.microsoft.com/office/drawing/2014/main" id="{9A3AF083-807D-46FB-8520-37E122115EB6}"/>
              </a:ext>
            </a:extLst>
          </p:cNvPr>
          <p:cNvSpPr>
            <a:spLocks noGrp="1"/>
          </p:cNvSpPr>
          <p:nvPr/>
        </p:nvSpPr>
        <p:spPr>
          <a:xfrm>
            <a:off x="6562725" y="3676650"/>
            <a:ext cx="4953000" cy="904875"/>
          </a:xfrm>
          <a:prstGeom prst="rect">
            <a:avLst/>
          </a:prstGeom>
          <a:noFill/>
          <a:ln w="0">
            <a:noFill/>
          </a:ln>
        </p:spPr>
        <p:txBody>
          <a:bodyPr wrap="none" lIns="0" tIns="0" rIns="0" bIns="0" anchor="t">
            <a:noAutofit/>
          </a:bodyPr>
          <a:lstStyle/>
          <a:p>
            <a:pPr algn="l">
              <a:lnSpc>
                <a:spcPct val="110000"/>
              </a:lnSpc>
              <a:buNone/>
              <a:defRPr sz="2250" b="0">
                <a:solidFill>
                  <a:srgbClr val="232323"/>
                </a:solidFill>
                <a:latin typeface="Arial"/>
                <a:ea typeface="Arial"/>
                <a:cs typeface="Arial"/>
              </a:defRPr>
            </a:pPr>
            <a:r>
              <a:rPr sz="2250" b="1" dirty="0">
                <a:solidFill>
                  <a:srgbClr val="232323"/>
                </a:solidFill>
                <a:latin typeface="Arial"/>
                <a:ea typeface="Arial"/>
                <a:cs typeface="Arial"/>
              </a:rPr>
              <a:t>Retour de Fred</a:t>
            </a:r>
            <a:r>
              <a:rPr sz="2250" b="0" dirty="0">
                <a:solidFill>
                  <a:srgbClr val="232323"/>
                </a:solidFill>
                <a:latin typeface="Arial"/>
                <a:ea typeface="Arial"/>
                <a:cs typeface="Arial"/>
              </a:rPr>
              <a:t> et </a:t>
            </a:r>
            <a:r>
              <a:rPr sz="2250" b="1" dirty="0" err="1">
                <a:solidFill>
                  <a:srgbClr val="232323"/>
                </a:solidFill>
                <a:latin typeface="Arial"/>
                <a:ea typeface="Arial"/>
                <a:cs typeface="Arial"/>
              </a:rPr>
              <a:t>arrivée</a:t>
            </a:r>
            <a:r>
              <a:rPr sz="2250" b="1" dirty="0">
                <a:solidFill>
                  <a:srgbClr val="232323"/>
                </a:solidFill>
                <a:latin typeface="Arial"/>
                <a:ea typeface="Arial"/>
                <a:cs typeface="Arial"/>
              </a:rPr>
              <a:t> de Vincent</a:t>
            </a:r>
            <a:r>
              <a:rPr sz="2250" b="0" dirty="0">
                <a:solidFill>
                  <a:srgbClr val="232323"/>
                </a:solidFill>
                <a:latin typeface="Arial"/>
                <a:ea typeface="Arial"/>
                <a:cs typeface="Arial"/>
              </a:rPr>
              <a:t> :</a:t>
            </a:r>
          </a:p>
          <a:p>
            <a:pPr algn="l">
              <a:lnSpc>
                <a:spcPct val="110000"/>
              </a:lnSpc>
              <a:buNone/>
              <a:defRPr sz="2250" b="0">
                <a:solidFill>
                  <a:srgbClr val="232323"/>
                </a:solidFill>
                <a:latin typeface="Arial"/>
                <a:ea typeface="Arial"/>
                <a:cs typeface="Arial"/>
              </a:defRPr>
            </a:pPr>
            <a:r>
              <a:rPr lang="fr-FR" sz="2250" b="0" dirty="0">
                <a:solidFill>
                  <a:srgbClr val="232323"/>
                </a:solidFill>
                <a:latin typeface="Arial"/>
                <a:ea typeface="Arial"/>
                <a:cs typeface="Arial"/>
              </a:rPr>
              <a:t>L</a:t>
            </a:r>
            <a:r>
              <a:rPr sz="2250" b="0" dirty="0" err="1">
                <a:solidFill>
                  <a:srgbClr val="232323"/>
                </a:solidFill>
                <a:latin typeface="Arial"/>
                <a:ea typeface="Arial"/>
                <a:cs typeface="Arial"/>
              </a:rPr>
              <a:t>eurs</a:t>
            </a:r>
            <a:r>
              <a:rPr sz="2250" b="0" dirty="0">
                <a:solidFill>
                  <a:srgbClr val="232323"/>
                </a:solidFill>
                <a:latin typeface="Arial"/>
                <a:ea typeface="Arial"/>
                <a:cs typeface="Arial"/>
              </a:rPr>
              <a:t> </a:t>
            </a:r>
            <a:r>
              <a:rPr sz="2250" b="0" dirty="0" err="1">
                <a:solidFill>
                  <a:srgbClr val="232323"/>
                </a:solidFill>
                <a:latin typeface="Arial"/>
                <a:ea typeface="Arial"/>
                <a:cs typeface="Arial"/>
              </a:rPr>
              <a:t>rôles</a:t>
            </a:r>
            <a:endParaRPr sz="2250" b="0" dirty="0">
              <a:solidFill>
                <a:srgbClr val="232323"/>
              </a:solidFill>
              <a:latin typeface="Arial"/>
              <a:ea typeface="Arial"/>
              <a:cs typeface="Arial"/>
            </a:endParaRPr>
          </a:p>
        </p:txBody>
      </p:sp>
      <p:sp>
        <p:nvSpPr>
          <p:cNvPr id="9" name="Rectangle 8">
            <a:extLst>
              <a:ext uri="{FF2B5EF4-FFF2-40B4-BE49-F238E27FC236}">
                <a16:creationId xmlns:a16="http://schemas.microsoft.com/office/drawing/2014/main" id="{0CBFC4BD-928A-4AFC-9273-10705C99E3BB}"/>
              </a:ext>
            </a:extLst>
          </p:cNvPr>
          <p:cNvSpPr>
            <a:spLocks noGrp="1"/>
          </p:cNvSpPr>
          <p:nvPr/>
        </p:nvSpPr>
        <p:spPr>
          <a:xfrm>
            <a:off x="6562725" y="4810125"/>
            <a:ext cx="4667250" cy="19050"/>
          </a:xfrm>
          <a:prstGeom prst="rect">
            <a:avLst/>
          </a:prstGeom>
          <a:solidFill>
            <a:srgbClr val="E5E5E5"/>
          </a:solidFill>
          <a:ln w="0">
            <a:noFill/>
          </a:ln>
        </p:spPr>
        <p:txBody>
          <a:bodyPr/>
          <a:lstStyle/>
          <a:p>
            <a:endParaRPr lang="fr-FR"/>
          </a:p>
        </p:txBody>
      </p:sp>
      <p:sp>
        <p:nvSpPr>
          <p:cNvPr id="10" name="body">
            <a:extLst>
              <a:ext uri="{FF2B5EF4-FFF2-40B4-BE49-F238E27FC236}">
                <a16:creationId xmlns:a16="http://schemas.microsoft.com/office/drawing/2014/main" id="{5D8E9BC8-4476-4EE4-B2B6-F2FBA9B748D2}"/>
              </a:ext>
            </a:extLst>
          </p:cNvPr>
          <p:cNvSpPr>
            <a:spLocks noGrp="1"/>
          </p:cNvSpPr>
          <p:nvPr/>
        </p:nvSpPr>
        <p:spPr>
          <a:xfrm>
            <a:off x="6562725" y="5133975"/>
            <a:ext cx="4953000" cy="923925"/>
          </a:xfrm>
          <a:prstGeom prst="rect">
            <a:avLst/>
          </a:prstGeom>
          <a:noFill/>
          <a:ln w="0">
            <a:noFill/>
          </a:ln>
        </p:spPr>
        <p:txBody>
          <a:bodyPr wrap="none" lIns="0" tIns="0" rIns="0" bIns="0" anchor="t">
            <a:noAutofit/>
          </a:bodyPr>
          <a:lstStyle/>
          <a:p>
            <a:pPr algn="l">
              <a:lnSpc>
                <a:spcPct val="110000"/>
              </a:lnSpc>
              <a:buNone/>
              <a:defRPr sz="2250" b="0">
                <a:solidFill>
                  <a:srgbClr val="232323"/>
                </a:solidFill>
                <a:latin typeface="Arial"/>
                <a:ea typeface="Arial"/>
                <a:cs typeface="Arial"/>
              </a:defRPr>
            </a:pPr>
            <a:r>
              <a:rPr sz="2250" b="0">
                <a:solidFill>
                  <a:srgbClr val="232323"/>
                </a:solidFill>
                <a:latin typeface="Arial"/>
                <a:ea typeface="Arial"/>
                <a:cs typeface="Arial"/>
              </a:rPr>
              <a:t>Actualités ou points particuliers</a:t>
            </a:r>
          </a:p>
          <a:p>
            <a:pPr algn="l">
              <a:lnSpc>
                <a:spcPct val="110000"/>
              </a:lnSpc>
              <a:buNone/>
              <a:defRPr sz="2250" b="0">
                <a:solidFill>
                  <a:srgbClr val="232323"/>
                </a:solidFill>
                <a:latin typeface="Arial"/>
                <a:ea typeface="Arial"/>
                <a:cs typeface="Arial"/>
              </a:defRPr>
            </a:pPr>
            <a:r>
              <a:rPr sz="2250" b="0">
                <a:solidFill>
                  <a:srgbClr val="232323"/>
                </a:solidFill>
                <a:latin typeface="Arial"/>
                <a:ea typeface="Arial"/>
                <a:cs typeface="Arial"/>
              </a:rPr>
              <a:t>des clubs</a:t>
            </a:r>
          </a:p>
        </p:txBody>
      </p:sp>
      <p:pic>
        <p:nvPicPr>
          <p:cNvPr id="3" name="Image 2">
            <a:extLst>
              <a:ext uri="{FF2B5EF4-FFF2-40B4-BE49-F238E27FC236}">
                <a16:creationId xmlns:a16="http://schemas.microsoft.com/office/drawing/2014/main" id="{A42C7C26-3104-D4CB-1363-CC9713A9C3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 y="1019589"/>
            <a:ext cx="5660335" cy="5660335"/>
          </a:xfrm>
          <a:prstGeom prst="rect">
            <a:avLst/>
          </a:prstGeom>
        </p:spPr>
      </p:pic>
    </p:spTree>
    <p:extLst>
      <p:ext uri="{BB962C8B-B14F-4D97-AF65-F5344CB8AC3E}">
        <p14:creationId xmlns:p14="http://schemas.microsoft.com/office/powerpoint/2010/main" val="1725824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68D4BCA5-E531-46BC-9F12-A468F2862F51}"/>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nSpc>
                <a:spcPct val="110000"/>
              </a:lnSpc>
              <a:defRPr sz="3300" b="1">
                <a:solidFill>
                  <a:srgbClr val="E71919"/>
                </a:solidFill>
                <a:latin typeface="Arial"/>
                <a:ea typeface="Arial"/>
                <a:cs typeface="Arial"/>
              </a:defRPr>
            </a:pPr>
            <a:r>
              <a:rPr lang="fr-FR" sz="3300" b="1" dirty="0">
                <a:solidFill>
                  <a:srgbClr val="E71919"/>
                </a:solidFill>
                <a:latin typeface="Arial"/>
                <a:ea typeface="Arial"/>
                <a:cs typeface="Arial"/>
              </a:rPr>
              <a:t>#2 </a:t>
            </a:r>
            <a:r>
              <a:rPr sz="3300" b="1" dirty="0" err="1">
                <a:solidFill>
                  <a:srgbClr val="E71919"/>
                </a:solidFill>
                <a:latin typeface="Arial"/>
                <a:ea typeface="Arial"/>
                <a:cs typeface="Arial"/>
              </a:rPr>
              <a:t>Informations</a:t>
            </a:r>
            <a:r>
              <a:rPr sz="3300" b="1" dirty="0">
                <a:solidFill>
                  <a:srgbClr val="E71919"/>
                </a:solidFill>
                <a:latin typeface="Arial"/>
                <a:ea typeface="Arial"/>
                <a:cs typeface="Arial"/>
              </a:rPr>
              <a:t> du CDBS</a:t>
            </a:r>
          </a:p>
        </p:txBody>
      </p:sp>
      <p:pic>
        <p:nvPicPr>
          <p:cNvPr id="18" name="Image 17"/>
          <p:cNvPicPr>
            <a:picLocks noChangeAspect="1"/>
          </p:cNvPicPr>
          <p:nvPr/>
        </p:nvPicPr>
        <p:blipFill>
          <a:blip r:embed="rId3"/>
          <a:stretch/>
        </p:blipFill>
        <p:spPr>
          <a:xfrm>
            <a:off x="10982325" y="334651"/>
            <a:ext cx="695325" cy="768973"/>
          </a:xfrm>
          <a:prstGeom prst="rect">
            <a:avLst/>
          </a:prstGeom>
        </p:spPr>
      </p:pic>
      <p:pic>
        <p:nvPicPr>
          <p:cNvPr id="19" name="Image 18"/>
          <p:cNvPicPr>
            <a:picLocks noChangeAspect="1"/>
          </p:cNvPicPr>
          <p:nvPr/>
        </p:nvPicPr>
        <p:blipFill>
          <a:blip r:embed="rId4"/>
          <a:stretch/>
        </p:blipFill>
        <p:spPr>
          <a:xfrm>
            <a:off x="10916108" y="6124575"/>
            <a:ext cx="1170659" cy="733425"/>
          </a:xfrm>
          <a:prstGeom prst="rect">
            <a:avLst/>
          </a:prstGeom>
        </p:spPr>
      </p:pic>
      <p:sp>
        <p:nvSpPr>
          <p:cNvPr id="4" name="Rectangle 3">
            <a:extLst>
              <a:ext uri="{FF2B5EF4-FFF2-40B4-BE49-F238E27FC236}">
                <a16:creationId xmlns:a16="http://schemas.microsoft.com/office/drawing/2014/main" id="{B4359166-9308-42CB-97A0-DEDC4AADABFD}"/>
              </a:ext>
            </a:extLst>
          </p:cNvPr>
          <p:cNvSpPr>
            <a:spLocks noGrp="1"/>
          </p:cNvSpPr>
          <p:nvPr/>
        </p:nvSpPr>
        <p:spPr>
          <a:xfrm>
            <a:off x="533400" y="1600200"/>
            <a:ext cx="11125200" cy="1181100"/>
          </a:xfrm>
          <a:prstGeom prst="rect">
            <a:avLst/>
          </a:prstGeom>
          <a:solidFill>
            <a:srgbClr val="F4F4F4"/>
          </a:solidFill>
          <a:ln w="0">
            <a:noFill/>
          </a:ln>
        </p:spPr>
        <p:txBody>
          <a:bodyPr/>
          <a:lstStyle/>
          <a:p>
            <a:endParaRPr lang="fr-FR"/>
          </a:p>
        </p:txBody>
      </p:sp>
      <p:sp>
        <p:nvSpPr>
          <p:cNvPr id="5" name="Rectangle 4">
            <a:extLst>
              <a:ext uri="{FF2B5EF4-FFF2-40B4-BE49-F238E27FC236}">
                <a16:creationId xmlns:a16="http://schemas.microsoft.com/office/drawing/2014/main" id="{0CB1277E-F2E6-483E-BFA1-46B475638FDE}"/>
              </a:ext>
            </a:extLst>
          </p:cNvPr>
          <p:cNvSpPr>
            <a:spLocks noGrp="1"/>
          </p:cNvSpPr>
          <p:nvPr/>
        </p:nvSpPr>
        <p:spPr>
          <a:xfrm>
            <a:off x="533400" y="2952750"/>
            <a:ext cx="11125200" cy="1181100"/>
          </a:xfrm>
          <a:prstGeom prst="rect">
            <a:avLst/>
          </a:prstGeom>
          <a:solidFill>
            <a:srgbClr val="FAFAFA"/>
          </a:solidFill>
          <a:ln w="0">
            <a:noFill/>
          </a:ln>
        </p:spPr>
        <p:txBody>
          <a:bodyPr/>
          <a:lstStyle/>
          <a:p>
            <a:endParaRPr lang="fr-FR"/>
          </a:p>
        </p:txBody>
      </p:sp>
      <p:sp>
        <p:nvSpPr>
          <p:cNvPr id="6" name="Rectangle 5">
            <a:extLst>
              <a:ext uri="{FF2B5EF4-FFF2-40B4-BE49-F238E27FC236}">
                <a16:creationId xmlns:a16="http://schemas.microsoft.com/office/drawing/2014/main" id="{080685A2-31A7-46BB-B868-708A58893F6E}"/>
              </a:ext>
            </a:extLst>
          </p:cNvPr>
          <p:cNvSpPr>
            <a:spLocks noGrp="1"/>
          </p:cNvSpPr>
          <p:nvPr/>
        </p:nvSpPr>
        <p:spPr>
          <a:xfrm>
            <a:off x="533400" y="4305300"/>
            <a:ext cx="11125200" cy="1733550"/>
          </a:xfrm>
          <a:prstGeom prst="rect">
            <a:avLst/>
          </a:prstGeom>
          <a:solidFill>
            <a:srgbClr val="FFF1F0"/>
          </a:solidFill>
          <a:ln w="0">
            <a:noFill/>
          </a:ln>
        </p:spPr>
        <p:txBody>
          <a:bodyPr/>
          <a:lstStyle/>
          <a:p>
            <a:endParaRPr lang="fr-FR"/>
          </a:p>
        </p:txBody>
      </p:sp>
      <p:sp>
        <p:nvSpPr>
          <p:cNvPr id="7" name="repere-site">
            <a:extLst>
              <a:ext uri="{FF2B5EF4-FFF2-40B4-BE49-F238E27FC236}">
                <a16:creationId xmlns:a16="http://schemas.microsoft.com/office/drawing/2014/main" id="{D8D9236D-6012-499B-9698-A9EA65814C29}"/>
              </a:ext>
            </a:extLst>
          </p:cNvPr>
          <p:cNvSpPr>
            <a:spLocks noGrp="1"/>
          </p:cNvSpPr>
          <p:nvPr/>
        </p:nvSpPr>
        <p:spPr>
          <a:xfrm>
            <a:off x="819150" y="1809750"/>
            <a:ext cx="876300" cy="762000"/>
          </a:xfrm>
          <a:prstGeom prst="rect">
            <a:avLst/>
          </a:prstGeom>
          <a:noFill/>
          <a:ln w="0">
            <a:noFill/>
          </a:ln>
        </p:spPr>
        <p:txBody>
          <a:bodyPr wrap="none" lIns="0" tIns="0" rIns="0" bIns="0" anchor="t">
            <a:noAutofit/>
          </a:bodyPr>
          <a:lstStyle/>
          <a:p>
            <a:pPr algn="l">
              <a:lnSpc>
                <a:spcPct val="110000"/>
              </a:lnSpc>
              <a:buNone/>
              <a:defRPr sz="4650" b="1">
                <a:solidFill>
                  <a:srgbClr val="E71919"/>
                </a:solidFill>
                <a:latin typeface="Arial"/>
                <a:ea typeface="Arial"/>
                <a:cs typeface="Arial"/>
              </a:defRPr>
            </a:pPr>
            <a:r>
              <a:rPr sz="4650" b="1">
                <a:solidFill>
                  <a:srgbClr val="E71919"/>
                </a:solidFill>
                <a:latin typeface="Arial"/>
                <a:ea typeface="Arial"/>
                <a:cs typeface="Arial"/>
              </a:rPr>
              <a:t>@</a:t>
            </a:r>
          </a:p>
        </p:txBody>
      </p:sp>
      <p:sp>
        <p:nvSpPr>
          <p:cNvPr id="8" name="body">
            <a:extLst>
              <a:ext uri="{FF2B5EF4-FFF2-40B4-BE49-F238E27FC236}">
                <a16:creationId xmlns:a16="http://schemas.microsoft.com/office/drawing/2014/main" id="{1EC0918D-E3A9-4CB8-9878-C4BDC8122794}"/>
              </a:ext>
            </a:extLst>
          </p:cNvPr>
          <p:cNvSpPr>
            <a:spLocks noGrp="1"/>
          </p:cNvSpPr>
          <p:nvPr/>
        </p:nvSpPr>
        <p:spPr>
          <a:xfrm>
            <a:off x="2009775" y="1781175"/>
            <a:ext cx="9182100" cy="428625"/>
          </a:xfrm>
          <a:prstGeom prst="rect">
            <a:avLst/>
          </a:prstGeom>
          <a:noFill/>
          <a:ln w="0">
            <a:noFill/>
          </a:ln>
        </p:spPr>
        <p:txBody>
          <a:bodyPr wrap="none" lIns="0" tIns="0" rIns="0" bIns="0" anchor="t">
            <a:noAutofit/>
          </a:bodyPr>
          <a:lstStyle/>
          <a:p>
            <a:pPr algn="l">
              <a:lnSpc>
                <a:spcPct val="110000"/>
              </a:lnSpc>
              <a:buNone/>
              <a:defRPr sz="2400" b="1">
                <a:solidFill>
                  <a:srgbClr val="232323"/>
                </a:solidFill>
                <a:latin typeface="Arial"/>
                <a:ea typeface="Arial"/>
                <a:cs typeface="Arial"/>
              </a:defRPr>
            </a:pPr>
            <a:r>
              <a:rPr sz="2400" b="1">
                <a:solidFill>
                  <a:srgbClr val="232323"/>
                </a:solidFill>
                <a:latin typeface="Arial"/>
                <a:ea typeface="Arial"/>
                <a:cs typeface="Arial"/>
              </a:rPr>
              <a:t>Site internet du comité :</a:t>
            </a:r>
          </a:p>
        </p:txBody>
      </p:sp>
      <p:sp>
        <p:nvSpPr>
          <p:cNvPr id="9" name="body">
            <a:extLst>
              <a:ext uri="{FF2B5EF4-FFF2-40B4-BE49-F238E27FC236}">
                <a16:creationId xmlns:a16="http://schemas.microsoft.com/office/drawing/2014/main" id="{8BC63A6C-06FE-41F9-B21D-0C7C228B8B11}"/>
              </a:ext>
            </a:extLst>
          </p:cNvPr>
          <p:cNvSpPr>
            <a:spLocks noGrp="1"/>
          </p:cNvSpPr>
          <p:nvPr/>
        </p:nvSpPr>
        <p:spPr>
          <a:xfrm>
            <a:off x="2009775" y="2228850"/>
            <a:ext cx="9182100" cy="409575"/>
          </a:xfrm>
          <a:prstGeom prst="rect">
            <a:avLst/>
          </a:prstGeom>
          <a:noFill/>
          <a:ln w="0">
            <a:noFill/>
          </a:ln>
        </p:spPr>
        <p:txBody>
          <a:bodyPr wrap="none" lIns="0" tIns="0" rIns="0" bIns="0" anchor="t">
            <a:noAutofit/>
          </a:bodyPr>
          <a:lstStyle/>
          <a:p>
            <a:pPr algn="l">
              <a:lnSpc>
                <a:spcPct val="110000"/>
              </a:lnSpc>
              <a:buNone/>
              <a:defRPr sz="2250" b="0">
                <a:solidFill>
                  <a:srgbClr val="474747"/>
                </a:solidFill>
                <a:latin typeface="Arial"/>
                <a:ea typeface="Arial"/>
                <a:cs typeface="Arial"/>
              </a:defRPr>
            </a:pPr>
            <a:r>
              <a:rPr lang="fr-FR" sz="2250" b="0" dirty="0">
                <a:solidFill>
                  <a:srgbClr val="474747"/>
                </a:solidFill>
                <a:latin typeface="Arial"/>
                <a:ea typeface="Arial"/>
                <a:cs typeface="Arial"/>
              </a:rPr>
              <a:t>I</a:t>
            </a:r>
            <a:r>
              <a:rPr sz="2250" b="0" dirty="0" err="1">
                <a:solidFill>
                  <a:srgbClr val="474747"/>
                </a:solidFill>
                <a:latin typeface="Arial"/>
                <a:ea typeface="Arial"/>
                <a:cs typeface="Arial"/>
              </a:rPr>
              <a:t>nformations</a:t>
            </a:r>
            <a:r>
              <a:rPr sz="2250" b="0" dirty="0">
                <a:solidFill>
                  <a:srgbClr val="474747"/>
                </a:solidFill>
                <a:latin typeface="Arial"/>
                <a:ea typeface="Arial"/>
                <a:cs typeface="Arial"/>
              </a:rPr>
              <a:t> </a:t>
            </a:r>
            <a:r>
              <a:rPr sz="2250" b="0" dirty="0" err="1">
                <a:solidFill>
                  <a:srgbClr val="474747"/>
                </a:solidFill>
                <a:latin typeface="Arial"/>
                <a:ea typeface="Arial"/>
                <a:cs typeface="Arial"/>
              </a:rPr>
              <a:t>disponibles</a:t>
            </a:r>
            <a:r>
              <a:rPr sz="2250" b="0" dirty="0">
                <a:solidFill>
                  <a:srgbClr val="474747"/>
                </a:solidFill>
                <a:latin typeface="Arial"/>
                <a:ea typeface="Arial"/>
                <a:cs typeface="Arial"/>
              </a:rPr>
              <a:t> et </a:t>
            </a:r>
            <a:r>
              <a:rPr sz="2250" b="0" dirty="0" err="1">
                <a:solidFill>
                  <a:srgbClr val="474747"/>
                </a:solidFill>
                <a:latin typeface="Arial"/>
                <a:ea typeface="Arial"/>
                <a:cs typeface="Arial"/>
              </a:rPr>
              <a:t>actualisation</a:t>
            </a:r>
            <a:endParaRPr sz="2250" b="0" dirty="0">
              <a:solidFill>
                <a:srgbClr val="474747"/>
              </a:solidFill>
              <a:latin typeface="Arial"/>
              <a:ea typeface="Arial"/>
              <a:cs typeface="Arial"/>
            </a:endParaRPr>
          </a:p>
        </p:txBody>
      </p:sp>
      <p:sp>
        <p:nvSpPr>
          <p:cNvPr id="10" name="repere-calendrier">
            <a:extLst>
              <a:ext uri="{FF2B5EF4-FFF2-40B4-BE49-F238E27FC236}">
                <a16:creationId xmlns:a16="http://schemas.microsoft.com/office/drawing/2014/main" id="{AA40A6D1-FF01-4CEA-8779-7A0A21ECA990}"/>
              </a:ext>
            </a:extLst>
          </p:cNvPr>
          <p:cNvSpPr>
            <a:spLocks noGrp="1"/>
          </p:cNvSpPr>
          <p:nvPr/>
        </p:nvSpPr>
        <p:spPr>
          <a:xfrm>
            <a:off x="866775" y="3152775"/>
            <a:ext cx="819150" cy="762000"/>
          </a:xfrm>
          <a:prstGeom prst="rect">
            <a:avLst/>
          </a:prstGeom>
          <a:noFill/>
          <a:ln w="0">
            <a:noFill/>
          </a:ln>
        </p:spPr>
        <p:txBody>
          <a:bodyPr wrap="none" lIns="0" tIns="0" rIns="0" bIns="0" anchor="t">
            <a:noAutofit/>
          </a:bodyPr>
          <a:lstStyle/>
          <a:p>
            <a:pPr algn="l">
              <a:lnSpc>
                <a:spcPct val="110000"/>
              </a:lnSpc>
              <a:buNone/>
              <a:defRPr sz="4350" b="0">
                <a:solidFill>
                  <a:srgbClr val="E71919"/>
                </a:solidFill>
                <a:latin typeface="Arial"/>
                <a:ea typeface="Arial"/>
                <a:cs typeface="Arial"/>
              </a:defRPr>
            </a:pPr>
            <a:r>
              <a:rPr sz="4350" b="0">
                <a:solidFill>
                  <a:srgbClr val="E71919"/>
                </a:solidFill>
                <a:latin typeface="Arial"/>
                <a:ea typeface="Arial"/>
                <a:cs typeface="Arial"/>
              </a:rPr>
              <a:t>▦</a:t>
            </a:r>
          </a:p>
        </p:txBody>
      </p:sp>
      <p:sp>
        <p:nvSpPr>
          <p:cNvPr id="11" name="body">
            <a:extLst>
              <a:ext uri="{FF2B5EF4-FFF2-40B4-BE49-F238E27FC236}">
                <a16:creationId xmlns:a16="http://schemas.microsoft.com/office/drawing/2014/main" id="{D0C6306F-9981-4263-BA40-2E73898A7A90}"/>
              </a:ext>
            </a:extLst>
          </p:cNvPr>
          <p:cNvSpPr>
            <a:spLocks noGrp="1"/>
          </p:cNvSpPr>
          <p:nvPr/>
        </p:nvSpPr>
        <p:spPr>
          <a:xfrm>
            <a:off x="2009775" y="3133725"/>
            <a:ext cx="9182100" cy="428625"/>
          </a:xfrm>
          <a:prstGeom prst="rect">
            <a:avLst/>
          </a:prstGeom>
          <a:noFill/>
          <a:ln w="0">
            <a:noFill/>
          </a:ln>
        </p:spPr>
        <p:txBody>
          <a:bodyPr wrap="none" lIns="0" tIns="0" rIns="0" bIns="0" anchor="t">
            <a:noAutofit/>
          </a:bodyPr>
          <a:lstStyle/>
          <a:p>
            <a:pPr algn="l">
              <a:lnSpc>
                <a:spcPct val="110000"/>
              </a:lnSpc>
              <a:buNone/>
              <a:defRPr sz="2400" b="1">
                <a:solidFill>
                  <a:srgbClr val="232323"/>
                </a:solidFill>
                <a:latin typeface="Arial"/>
                <a:ea typeface="Arial"/>
                <a:cs typeface="Arial"/>
              </a:defRPr>
            </a:pPr>
            <a:r>
              <a:rPr sz="2400" b="1">
                <a:solidFill>
                  <a:srgbClr val="232323"/>
                </a:solidFill>
                <a:latin typeface="Arial"/>
                <a:ea typeface="Arial"/>
                <a:cs typeface="Arial"/>
              </a:rPr>
              <a:t>Calendrier départemental</a:t>
            </a:r>
          </a:p>
        </p:txBody>
      </p:sp>
      <p:sp>
        <p:nvSpPr>
          <p:cNvPr id="12" name="body">
            <a:extLst>
              <a:ext uri="{FF2B5EF4-FFF2-40B4-BE49-F238E27FC236}">
                <a16:creationId xmlns:a16="http://schemas.microsoft.com/office/drawing/2014/main" id="{4F66D219-97CD-4CAB-8C16-B04A714AD3E0}"/>
              </a:ext>
            </a:extLst>
          </p:cNvPr>
          <p:cNvSpPr>
            <a:spLocks noGrp="1"/>
          </p:cNvSpPr>
          <p:nvPr/>
        </p:nvSpPr>
        <p:spPr>
          <a:xfrm>
            <a:off x="2009775" y="3581400"/>
            <a:ext cx="9182100" cy="409575"/>
          </a:xfrm>
          <a:prstGeom prst="rect">
            <a:avLst/>
          </a:prstGeom>
          <a:noFill/>
          <a:ln w="0">
            <a:noFill/>
          </a:ln>
        </p:spPr>
        <p:txBody>
          <a:bodyPr wrap="none" lIns="0" tIns="0" rIns="0" bIns="0" anchor="t">
            <a:noAutofit/>
          </a:bodyPr>
          <a:lstStyle/>
          <a:p>
            <a:pPr algn="l">
              <a:lnSpc>
                <a:spcPct val="110000"/>
              </a:lnSpc>
              <a:buNone/>
              <a:defRPr sz="2250" b="0">
                <a:solidFill>
                  <a:srgbClr val="474747"/>
                </a:solidFill>
                <a:latin typeface="Arial"/>
                <a:ea typeface="Arial"/>
                <a:cs typeface="Arial"/>
              </a:defRPr>
            </a:pPr>
            <a:r>
              <a:rPr lang="fr-FR" sz="2250" b="0" dirty="0">
                <a:solidFill>
                  <a:srgbClr val="474747"/>
                </a:solidFill>
                <a:latin typeface="Arial"/>
                <a:ea typeface="Arial"/>
                <a:cs typeface="Arial"/>
              </a:rPr>
              <a:t>A</a:t>
            </a:r>
            <a:r>
              <a:rPr sz="2250" b="0" dirty="0" err="1">
                <a:solidFill>
                  <a:srgbClr val="474747"/>
                </a:solidFill>
                <a:latin typeface="Arial"/>
                <a:ea typeface="Arial"/>
                <a:cs typeface="Arial"/>
              </a:rPr>
              <a:t>rticulation</a:t>
            </a:r>
            <a:r>
              <a:rPr sz="2250" b="0" dirty="0">
                <a:solidFill>
                  <a:srgbClr val="474747"/>
                </a:solidFill>
                <a:latin typeface="Arial"/>
                <a:ea typeface="Arial"/>
                <a:cs typeface="Arial"/>
              </a:rPr>
              <a:t> avec le </a:t>
            </a:r>
            <a:r>
              <a:rPr sz="2250" b="0" dirty="0" err="1">
                <a:solidFill>
                  <a:srgbClr val="474747"/>
                </a:solidFill>
                <a:latin typeface="Arial"/>
                <a:ea typeface="Arial"/>
                <a:cs typeface="Arial"/>
              </a:rPr>
              <a:t>calendrier</a:t>
            </a:r>
            <a:r>
              <a:rPr sz="2250" b="0" dirty="0">
                <a:solidFill>
                  <a:srgbClr val="474747"/>
                </a:solidFill>
                <a:latin typeface="Arial"/>
                <a:ea typeface="Arial"/>
                <a:cs typeface="Arial"/>
              </a:rPr>
              <a:t> de la Ligue</a:t>
            </a:r>
          </a:p>
        </p:txBody>
      </p:sp>
      <p:sp>
        <p:nvSpPr>
          <p:cNvPr id="13" name="repere-information">
            <a:extLst>
              <a:ext uri="{FF2B5EF4-FFF2-40B4-BE49-F238E27FC236}">
                <a16:creationId xmlns:a16="http://schemas.microsoft.com/office/drawing/2014/main" id="{9958DB78-7D8E-4197-BD65-92FE52A57090}"/>
              </a:ext>
            </a:extLst>
          </p:cNvPr>
          <p:cNvSpPr>
            <a:spLocks noGrp="1"/>
          </p:cNvSpPr>
          <p:nvPr/>
        </p:nvSpPr>
        <p:spPr>
          <a:xfrm>
            <a:off x="1066800" y="4752975"/>
            <a:ext cx="552450" cy="762000"/>
          </a:xfrm>
          <a:prstGeom prst="rect">
            <a:avLst/>
          </a:prstGeom>
          <a:noFill/>
          <a:ln w="0">
            <a:noFill/>
          </a:ln>
        </p:spPr>
        <p:txBody>
          <a:bodyPr wrap="none" lIns="0" tIns="0" rIns="0" bIns="0" anchor="t">
            <a:noAutofit/>
          </a:bodyPr>
          <a:lstStyle/>
          <a:p>
            <a:pPr algn="l">
              <a:lnSpc>
                <a:spcPct val="110000"/>
              </a:lnSpc>
              <a:buNone/>
              <a:defRPr sz="5025" b="1">
                <a:solidFill>
                  <a:srgbClr val="E71919"/>
                </a:solidFill>
                <a:latin typeface="Arial"/>
                <a:ea typeface="Arial"/>
                <a:cs typeface="Arial"/>
              </a:defRPr>
            </a:pPr>
            <a:r>
              <a:rPr sz="5025" b="1">
                <a:solidFill>
                  <a:srgbClr val="E71919"/>
                </a:solidFill>
                <a:latin typeface="Arial"/>
                <a:ea typeface="Arial"/>
                <a:cs typeface="Arial"/>
              </a:rPr>
              <a:t>i</a:t>
            </a:r>
          </a:p>
        </p:txBody>
      </p:sp>
      <p:sp>
        <p:nvSpPr>
          <p:cNvPr id="14" name="body">
            <a:extLst>
              <a:ext uri="{FF2B5EF4-FFF2-40B4-BE49-F238E27FC236}">
                <a16:creationId xmlns:a16="http://schemas.microsoft.com/office/drawing/2014/main" id="{8EDE583F-B5F5-444C-B03A-83D7C41268A3}"/>
              </a:ext>
            </a:extLst>
          </p:cNvPr>
          <p:cNvSpPr>
            <a:spLocks noGrp="1"/>
          </p:cNvSpPr>
          <p:nvPr/>
        </p:nvSpPr>
        <p:spPr>
          <a:xfrm>
            <a:off x="2009775" y="4495800"/>
            <a:ext cx="9229725" cy="447675"/>
          </a:xfrm>
          <a:prstGeom prst="rect">
            <a:avLst/>
          </a:prstGeom>
          <a:noFill/>
          <a:ln w="0">
            <a:noFill/>
          </a:ln>
        </p:spPr>
        <p:txBody>
          <a:bodyPr wrap="none" lIns="0" tIns="0" rIns="0" bIns="0" anchor="t">
            <a:noAutofit/>
          </a:bodyPr>
          <a:lstStyle/>
          <a:p>
            <a:pPr algn="l">
              <a:lnSpc>
                <a:spcPct val="110000"/>
              </a:lnSpc>
              <a:buNone/>
              <a:defRPr sz="2175" b="1">
                <a:solidFill>
                  <a:srgbClr val="232323"/>
                </a:solidFill>
                <a:latin typeface="Arial"/>
                <a:ea typeface="Arial"/>
                <a:cs typeface="Arial"/>
              </a:defRPr>
            </a:pPr>
            <a:r>
              <a:rPr sz="2175" b="1">
                <a:solidFill>
                  <a:srgbClr val="232323"/>
                </a:solidFill>
                <a:latin typeface="Arial"/>
                <a:ea typeface="Arial"/>
                <a:cs typeface="Arial"/>
              </a:rPr>
              <a:t>Modalités en cas d’ajout ou de modification d’un tournoi :</a:t>
            </a:r>
          </a:p>
        </p:txBody>
      </p:sp>
      <p:sp>
        <p:nvSpPr>
          <p:cNvPr id="15" name="body">
            <a:extLst>
              <a:ext uri="{FF2B5EF4-FFF2-40B4-BE49-F238E27FC236}">
                <a16:creationId xmlns:a16="http://schemas.microsoft.com/office/drawing/2014/main" id="{003BA130-3687-4B4B-86FB-3F0E557C2E32}"/>
              </a:ext>
            </a:extLst>
          </p:cNvPr>
          <p:cNvSpPr>
            <a:spLocks noGrp="1"/>
          </p:cNvSpPr>
          <p:nvPr/>
        </p:nvSpPr>
        <p:spPr>
          <a:xfrm>
            <a:off x="2009775" y="4962525"/>
            <a:ext cx="9182100" cy="381000"/>
          </a:xfrm>
          <a:prstGeom prst="rect">
            <a:avLst/>
          </a:prstGeom>
          <a:noFill/>
          <a:ln w="0">
            <a:noFill/>
          </a:ln>
        </p:spPr>
        <p:txBody>
          <a:bodyPr wrap="none" lIns="0" tIns="0" rIns="0" bIns="0" anchor="t">
            <a:noAutofit/>
          </a:bodyPr>
          <a:lstStyle/>
          <a:p>
            <a:pPr algn="l">
              <a:lnSpc>
                <a:spcPct val="110000"/>
              </a:lnSpc>
              <a:buNone/>
              <a:defRPr sz="2250" b="0">
                <a:solidFill>
                  <a:srgbClr val="474747"/>
                </a:solidFill>
                <a:latin typeface="Arial"/>
                <a:ea typeface="Arial"/>
                <a:cs typeface="Arial"/>
              </a:defRPr>
            </a:pPr>
            <a:r>
              <a:rPr lang="fr-FR" sz="2250" b="0" dirty="0">
                <a:solidFill>
                  <a:srgbClr val="474747"/>
                </a:solidFill>
                <a:latin typeface="Arial"/>
                <a:ea typeface="Arial"/>
                <a:cs typeface="Arial"/>
              </a:rPr>
              <a:t>I</a:t>
            </a:r>
            <a:r>
              <a:rPr sz="2250" b="0" dirty="0" err="1">
                <a:solidFill>
                  <a:srgbClr val="474747"/>
                </a:solidFill>
                <a:latin typeface="Arial"/>
                <a:ea typeface="Arial"/>
                <a:cs typeface="Arial"/>
              </a:rPr>
              <a:t>nformation</a:t>
            </a:r>
            <a:r>
              <a:rPr sz="2250" b="0" dirty="0">
                <a:solidFill>
                  <a:srgbClr val="474747"/>
                </a:solidFill>
                <a:latin typeface="Arial"/>
                <a:ea typeface="Arial"/>
                <a:cs typeface="Arial"/>
              </a:rPr>
              <a:t> du </a:t>
            </a:r>
            <a:r>
              <a:rPr sz="2250" b="0" dirty="0" err="1">
                <a:solidFill>
                  <a:srgbClr val="474747"/>
                </a:solidFill>
                <a:latin typeface="Arial"/>
                <a:ea typeface="Arial"/>
                <a:cs typeface="Arial"/>
              </a:rPr>
              <a:t>comité</a:t>
            </a:r>
            <a:endParaRPr sz="2250" b="0" dirty="0">
              <a:solidFill>
                <a:srgbClr val="474747"/>
              </a:solidFill>
              <a:latin typeface="Arial"/>
              <a:ea typeface="Arial"/>
              <a:cs typeface="Arial"/>
            </a:endParaRPr>
          </a:p>
        </p:txBody>
      </p:sp>
      <p:sp>
        <p:nvSpPr>
          <p:cNvPr id="16" name="body">
            <a:extLst>
              <a:ext uri="{FF2B5EF4-FFF2-40B4-BE49-F238E27FC236}">
                <a16:creationId xmlns:a16="http://schemas.microsoft.com/office/drawing/2014/main" id="{D20597F5-F1B7-4DE1-9F5C-DFC52E976878}"/>
              </a:ext>
            </a:extLst>
          </p:cNvPr>
          <p:cNvSpPr>
            <a:spLocks noGrp="1"/>
          </p:cNvSpPr>
          <p:nvPr/>
        </p:nvSpPr>
        <p:spPr>
          <a:xfrm>
            <a:off x="2009775" y="5438775"/>
            <a:ext cx="9144000" cy="438150"/>
          </a:xfrm>
          <a:prstGeom prst="rect">
            <a:avLst/>
          </a:prstGeom>
          <a:noFill/>
          <a:ln w="0">
            <a:noFill/>
          </a:ln>
        </p:spPr>
        <p:txBody>
          <a:bodyPr wrap="none" lIns="0" tIns="0" rIns="0" bIns="0" anchor="t">
            <a:noAutofit/>
          </a:bodyPr>
          <a:lstStyle/>
          <a:p>
            <a:pPr algn="l">
              <a:lnSpc>
                <a:spcPct val="110000"/>
              </a:lnSpc>
              <a:buNone/>
              <a:defRPr sz="2550" b="1">
                <a:solidFill>
                  <a:srgbClr val="E71919"/>
                </a:solidFill>
                <a:latin typeface="Arial"/>
                <a:ea typeface="Arial"/>
                <a:cs typeface="Arial"/>
              </a:defRPr>
            </a:pPr>
            <a:r>
              <a:rPr lang="fr-FR" sz="2550" b="1" dirty="0">
                <a:solidFill>
                  <a:srgbClr val="E71919"/>
                </a:solidFill>
                <a:latin typeface="Arial"/>
                <a:ea typeface="Arial"/>
                <a:cs typeface="Arial"/>
              </a:rPr>
              <a:t>A</a:t>
            </a:r>
            <a:r>
              <a:rPr sz="2550" b="1" dirty="0">
                <a:solidFill>
                  <a:srgbClr val="E71919"/>
                </a:solidFill>
                <a:latin typeface="Arial"/>
                <a:ea typeface="Arial"/>
                <a:cs typeface="Arial"/>
              </a:rPr>
              <a:t>u </a:t>
            </a:r>
            <a:r>
              <a:rPr sz="2550" b="1" dirty="0" err="1">
                <a:solidFill>
                  <a:srgbClr val="E71919"/>
                </a:solidFill>
                <a:latin typeface="Arial"/>
                <a:ea typeface="Arial"/>
                <a:cs typeface="Arial"/>
              </a:rPr>
              <a:t>moins</a:t>
            </a:r>
            <a:r>
              <a:rPr sz="2550" b="1" dirty="0">
                <a:solidFill>
                  <a:srgbClr val="E71919"/>
                </a:solidFill>
                <a:latin typeface="Arial"/>
                <a:ea typeface="Arial"/>
                <a:cs typeface="Arial"/>
              </a:rPr>
              <a:t> un </a:t>
            </a:r>
            <a:r>
              <a:rPr sz="2550" b="1" dirty="0" err="1">
                <a:solidFill>
                  <a:srgbClr val="E71919"/>
                </a:solidFill>
                <a:latin typeface="Arial"/>
                <a:ea typeface="Arial"/>
                <a:cs typeface="Arial"/>
              </a:rPr>
              <a:t>mois</a:t>
            </a:r>
            <a:r>
              <a:rPr sz="2550" b="1" dirty="0">
                <a:solidFill>
                  <a:srgbClr val="E71919"/>
                </a:solidFill>
                <a:latin typeface="Arial"/>
                <a:ea typeface="Arial"/>
                <a:cs typeface="Arial"/>
              </a:rPr>
              <a:t> </a:t>
            </a:r>
            <a:r>
              <a:rPr sz="2550" b="1" dirty="0" err="1">
                <a:solidFill>
                  <a:srgbClr val="E71919"/>
                </a:solidFill>
                <a:latin typeface="Arial"/>
                <a:ea typeface="Arial"/>
                <a:cs typeface="Arial"/>
              </a:rPr>
              <a:t>en</a:t>
            </a:r>
            <a:r>
              <a:rPr sz="2550" b="1" dirty="0">
                <a:solidFill>
                  <a:srgbClr val="E71919"/>
                </a:solidFill>
                <a:latin typeface="Arial"/>
                <a:ea typeface="Arial"/>
                <a:cs typeface="Arial"/>
              </a:rPr>
              <a:t> </a:t>
            </a:r>
            <a:r>
              <a:rPr sz="2550" b="1" dirty="0" err="1">
                <a:solidFill>
                  <a:srgbClr val="E71919"/>
                </a:solidFill>
                <a:latin typeface="Arial"/>
                <a:ea typeface="Arial"/>
                <a:cs typeface="Arial"/>
              </a:rPr>
              <a:t>amont</a:t>
            </a:r>
            <a:endParaRPr sz="2550" b="1" dirty="0">
              <a:solidFill>
                <a:srgbClr val="E71919"/>
              </a:solidFill>
              <a:latin typeface="Arial"/>
              <a:ea typeface="Arial"/>
              <a:cs typeface="Arial"/>
            </a:endParaRPr>
          </a:p>
        </p:txBody>
      </p:sp>
    </p:spTree>
    <p:extLst>
      <p:ext uri="{BB962C8B-B14F-4D97-AF65-F5344CB8AC3E}">
        <p14:creationId xmlns:p14="http://schemas.microsoft.com/office/powerpoint/2010/main" val="1989270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28D16796-0DC8-43E1-BEC7-C2D13203B2F3}"/>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nSpc>
                <a:spcPct val="110000"/>
              </a:lnSpc>
              <a:defRPr sz="3300" b="1">
                <a:solidFill>
                  <a:srgbClr val="E71919"/>
                </a:solidFill>
                <a:latin typeface="Arial"/>
                <a:ea typeface="Arial"/>
                <a:cs typeface="Arial"/>
              </a:defRPr>
            </a:pPr>
            <a:r>
              <a:rPr lang="fr-FR" sz="3300" b="1" dirty="0">
                <a:solidFill>
                  <a:srgbClr val="E71919"/>
                </a:solidFill>
                <a:latin typeface="Arial"/>
                <a:ea typeface="Arial"/>
                <a:cs typeface="Arial"/>
              </a:rPr>
              <a:t>#3 </a:t>
            </a:r>
            <a:r>
              <a:rPr sz="3300" b="1" dirty="0">
                <a:solidFill>
                  <a:srgbClr val="E71919"/>
                </a:solidFill>
                <a:latin typeface="Arial"/>
                <a:ea typeface="Arial"/>
                <a:cs typeface="Arial"/>
              </a:rPr>
              <a:t>Équipe technique et </a:t>
            </a:r>
            <a:r>
              <a:rPr sz="3300" b="1" dirty="0" err="1">
                <a:solidFill>
                  <a:srgbClr val="E71919"/>
                </a:solidFill>
                <a:latin typeface="Arial"/>
                <a:ea typeface="Arial"/>
                <a:cs typeface="Arial"/>
              </a:rPr>
              <a:t>encadrement</a:t>
            </a:r>
            <a:endParaRPr sz="3300" b="1" dirty="0">
              <a:solidFill>
                <a:srgbClr val="E71919"/>
              </a:solidFill>
              <a:latin typeface="Arial"/>
              <a:ea typeface="Arial"/>
              <a:cs typeface="Arial"/>
            </a:endParaRPr>
          </a:p>
        </p:txBody>
      </p:sp>
      <p:pic>
        <p:nvPicPr>
          <p:cNvPr id="12" name="Image 11"/>
          <p:cNvPicPr>
            <a:picLocks noChangeAspect="1"/>
          </p:cNvPicPr>
          <p:nvPr/>
        </p:nvPicPr>
        <p:blipFill>
          <a:blip r:embed="rId3"/>
          <a:stretch/>
        </p:blipFill>
        <p:spPr>
          <a:xfrm>
            <a:off x="10982325" y="334651"/>
            <a:ext cx="695325" cy="768973"/>
          </a:xfrm>
          <a:prstGeom prst="rect">
            <a:avLst/>
          </a:prstGeom>
        </p:spPr>
      </p:pic>
      <p:pic>
        <p:nvPicPr>
          <p:cNvPr id="13" name="Image 12"/>
          <p:cNvPicPr>
            <a:picLocks noChangeAspect="1"/>
          </p:cNvPicPr>
          <p:nvPr/>
        </p:nvPicPr>
        <p:blipFill>
          <a:blip r:embed="rId4"/>
          <a:stretch/>
        </p:blipFill>
        <p:spPr>
          <a:xfrm>
            <a:off x="10916108" y="6124575"/>
            <a:ext cx="1170659" cy="733425"/>
          </a:xfrm>
          <a:prstGeom prst="rect">
            <a:avLst/>
          </a:prstGeom>
        </p:spPr>
      </p:pic>
      <p:sp>
        <p:nvSpPr>
          <p:cNvPr id="5" name="Rectangle 4">
            <a:extLst>
              <a:ext uri="{FF2B5EF4-FFF2-40B4-BE49-F238E27FC236}">
                <a16:creationId xmlns:a16="http://schemas.microsoft.com/office/drawing/2014/main" id="{060EEFF7-FAD7-49DD-8B19-92C1210F65FE}"/>
              </a:ext>
            </a:extLst>
          </p:cNvPr>
          <p:cNvSpPr>
            <a:spLocks noGrp="1"/>
          </p:cNvSpPr>
          <p:nvPr/>
        </p:nvSpPr>
        <p:spPr>
          <a:xfrm>
            <a:off x="533400" y="5638800"/>
            <a:ext cx="3400425" cy="47625"/>
          </a:xfrm>
          <a:prstGeom prst="rect">
            <a:avLst/>
          </a:prstGeom>
          <a:solidFill>
            <a:srgbClr val="E71919"/>
          </a:solidFill>
          <a:ln w="0">
            <a:noFill/>
          </a:ln>
        </p:spPr>
        <p:txBody>
          <a:bodyPr/>
          <a:lstStyle/>
          <a:p>
            <a:endParaRPr lang="fr-FR"/>
          </a:p>
        </p:txBody>
      </p:sp>
      <p:sp>
        <p:nvSpPr>
          <p:cNvPr id="6" name="body">
            <a:extLst>
              <a:ext uri="{FF2B5EF4-FFF2-40B4-BE49-F238E27FC236}">
                <a16:creationId xmlns:a16="http://schemas.microsoft.com/office/drawing/2014/main" id="{83304818-1FC8-4538-BB8C-6850122D22BE}"/>
              </a:ext>
            </a:extLst>
          </p:cNvPr>
          <p:cNvSpPr>
            <a:spLocks noGrp="1"/>
          </p:cNvSpPr>
          <p:nvPr/>
        </p:nvSpPr>
        <p:spPr>
          <a:xfrm>
            <a:off x="533400" y="5810250"/>
            <a:ext cx="3419475" cy="847725"/>
          </a:xfrm>
          <a:prstGeom prst="rect">
            <a:avLst/>
          </a:prstGeom>
          <a:noFill/>
          <a:ln w="0">
            <a:noFill/>
          </a:ln>
        </p:spPr>
        <p:txBody>
          <a:bodyPr wrap="none" lIns="0" tIns="0" rIns="0" bIns="0" anchor="t">
            <a:noAutofit/>
          </a:bodyPr>
          <a:lstStyle/>
          <a:p>
            <a:pPr algn="l">
              <a:lnSpc>
                <a:spcPct val="110000"/>
              </a:lnSpc>
              <a:buNone/>
              <a:defRPr sz="2250" b="1">
                <a:solidFill>
                  <a:srgbClr val="232323"/>
                </a:solidFill>
                <a:latin typeface="Arial"/>
                <a:ea typeface="Arial"/>
                <a:cs typeface="Arial"/>
              </a:defRPr>
            </a:pPr>
            <a:r>
              <a:rPr sz="2250" b="1" dirty="0" err="1">
                <a:solidFill>
                  <a:srgbClr val="232323"/>
                </a:solidFill>
                <a:latin typeface="Arial"/>
                <a:ea typeface="Arial"/>
                <a:cs typeface="Arial"/>
              </a:rPr>
              <a:t>Fonctionnement</a:t>
            </a:r>
            <a:r>
              <a:rPr sz="2250" b="1" dirty="0">
                <a:solidFill>
                  <a:srgbClr val="232323"/>
                </a:solidFill>
                <a:latin typeface="Arial"/>
                <a:ea typeface="Arial"/>
                <a:cs typeface="Arial"/>
              </a:rPr>
              <a:t> de la</a:t>
            </a:r>
          </a:p>
          <a:p>
            <a:pPr algn="l">
              <a:lnSpc>
                <a:spcPct val="110000"/>
              </a:lnSpc>
              <a:buNone/>
              <a:defRPr sz="2250" b="1">
                <a:solidFill>
                  <a:srgbClr val="232323"/>
                </a:solidFill>
                <a:latin typeface="Arial"/>
                <a:ea typeface="Arial"/>
                <a:cs typeface="Arial"/>
              </a:defRPr>
            </a:pPr>
            <a:r>
              <a:rPr sz="2250" b="1" dirty="0" err="1">
                <a:solidFill>
                  <a:srgbClr val="232323"/>
                </a:solidFill>
                <a:latin typeface="Arial"/>
                <a:ea typeface="Arial"/>
                <a:cs typeface="Arial"/>
              </a:rPr>
              <a:t>Conférence</a:t>
            </a:r>
            <a:r>
              <a:rPr sz="2250" b="1" dirty="0">
                <a:solidFill>
                  <a:srgbClr val="232323"/>
                </a:solidFill>
                <a:latin typeface="Arial"/>
                <a:ea typeface="Arial"/>
                <a:cs typeface="Arial"/>
              </a:rPr>
              <a:t> Est</a:t>
            </a:r>
          </a:p>
        </p:txBody>
      </p:sp>
      <p:sp>
        <p:nvSpPr>
          <p:cNvPr id="7" name="Rectangle 6">
            <a:extLst>
              <a:ext uri="{FF2B5EF4-FFF2-40B4-BE49-F238E27FC236}">
                <a16:creationId xmlns:a16="http://schemas.microsoft.com/office/drawing/2014/main" id="{AD443753-5D93-4F6F-AD4B-5C069C7C83FF}"/>
              </a:ext>
            </a:extLst>
          </p:cNvPr>
          <p:cNvSpPr>
            <a:spLocks noGrp="1"/>
          </p:cNvSpPr>
          <p:nvPr/>
        </p:nvSpPr>
        <p:spPr>
          <a:xfrm>
            <a:off x="4371975" y="5638800"/>
            <a:ext cx="3400425" cy="47625"/>
          </a:xfrm>
          <a:prstGeom prst="rect">
            <a:avLst/>
          </a:prstGeom>
          <a:solidFill>
            <a:srgbClr val="E71919"/>
          </a:solidFill>
          <a:ln w="0">
            <a:noFill/>
          </a:ln>
        </p:spPr>
        <p:txBody>
          <a:bodyPr/>
          <a:lstStyle/>
          <a:p>
            <a:endParaRPr lang="fr-FR"/>
          </a:p>
        </p:txBody>
      </p:sp>
      <p:sp>
        <p:nvSpPr>
          <p:cNvPr id="8" name="body">
            <a:extLst>
              <a:ext uri="{FF2B5EF4-FFF2-40B4-BE49-F238E27FC236}">
                <a16:creationId xmlns:a16="http://schemas.microsoft.com/office/drawing/2014/main" id="{E05F57FA-A3DE-4EB3-924D-81C1D557DE14}"/>
              </a:ext>
            </a:extLst>
          </p:cNvPr>
          <p:cNvSpPr>
            <a:spLocks noGrp="1"/>
          </p:cNvSpPr>
          <p:nvPr/>
        </p:nvSpPr>
        <p:spPr>
          <a:xfrm>
            <a:off x="4371975" y="5810250"/>
            <a:ext cx="3419475" cy="847725"/>
          </a:xfrm>
          <a:prstGeom prst="rect">
            <a:avLst/>
          </a:prstGeom>
          <a:noFill/>
          <a:ln w="0">
            <a:noFill/>
          </a:ln>
        </p:spPr>
        <p:txBody>
          <a:bodyPr wrap="none" lIns="0" tIns="0" rIns="0" bIns="0" anchor="t">
            <a:noAutofit/>
          </a:bodyPr>
          <a:lstStyle/>
          <a:p>
            <a:pPr algn="l">
              <a:lnSpc>
                <a:spcPct val="110000"/>
              </a:lnSpc>
              <a:buNone/>
              <a:defRPr sz="2250" b="1">
                <a:solidFill>
                  <a:srgbClr val="232323"/>
                </a:solidFill>
                <a:latin typeface="Arial"/>
                <a:ea typeface="Arial"/>
                <a:cs typeface="Arial"/>
              </a:defRPr>
            </a:pPr>
            <a:r>
              <a:rPr sz="2250" b="1" dirty="0" err="1">
                <a:solidFill>
                  <a:srgbClr val="232323"/>
                </a:solidFill>
                <a:latin typeface="Arial"/>
                <a:ea typeface="Arial"/>
                <a:cs typeface="Arial"/>
              </a:rPr>
              <a:t>Organisation</a:t>
            </a:r>
            <a:r>
              <a:rPr sz="2250" b="1" dirty="0">
                <a:solidFill>
                  <a:srgbClr val="232323"/>
                </a:solidFill>
                <a:latin typeface="Arial"/>
                <a:ea typeface="Arial"/>
                <a:cs typeface="Arial"/>
              </a:rPr>
              <a:t> des </a:t>
            </a:r>
            <a:r>
              <a:rPr sz="2250" b="1" dirty="0" err="1">
                <a:solidFill>
                  <a:srgbClr val="232323"/>
                </a:solidFill>
                <a:latin typeface="Arial"/>
                <a:ea typeface="Arial"/>
                <a:cs typeface="Arial"/>
              </a:rPr>
              <a:t>salariés</a:t>
            </a:r>
            <a:endParaRPr sz="2250" b="1" dirty="0">
              <a:solidFill>
                <a:srgbClr val="232323"/>
              </a:solidFill>
              <a:latin typeface="Arial"/>
              <a:ea typeface="Arial"/>
              <a:cs typeface="Arial"/>
            </a:endParaRPr>
          </a:p>
          <a:p>
            <a:pPr algn="l">
              <a:lnSpc>
                <a:spcPct val="110000"/>
              </a:lnSpc>
              <a:buNone/>
              <a:defRPr sz="2250" b="1">
                <a:solidFill>
                  <a:srgbClr val="232323"/>
                </a:solidFill>
                <a:latin typeface="Arial"/>
                <a:ea typeface="Arial"/>
                <a:cs typeface="Arial"/>
              </a:defRPr>
            </a:pPr>
            <a:r>
              <a:rPr sz="2250" b="1" dirty="0">
                <a:solidFill>
                  <a:srgbClr val="232323"/>
                </a:solidFill>
                <a:latin typeface="Arial"/>
                <a:ea typeface="Arial"/>
                <a:cs typeface="Arial"/>
              </a:rPr>
              <a:t>dans </a:t>
            </a:r>
            <a:r>
              <a:rPr sz="2250" b="1" dirty="0" err="1">
                <a:solidFill>
                  <a:srgbClr val="232323"/>
                </a:solidFill>
                <a:latin typeface="Arial"/>
                <a:ea typeface="Arial"/>
                <a:cs typeface="Arial"/>
              </a:rPr>
              <a:t>l’ETD</a:t>
            </a:r>
            <a:endParaRPr sz="2250" b="1" dirty="0">
              <a:solidFill>
                <a:srgbClr val="232323"/>
              </a:solidFill>
              <a:latin typeface="Arial"/>
              <a:ea typeface="Arial"/>
              <a:cs typeface="Arial"/>
            </a:endParaRPr>
          </a:p>
        </p:txBody>
      </p:sp>
      <p:sp>
        <p:nvSpPr>
          <p:cNvPr id="9" name="Rectangle 8">
            <a:extLst>
              <a:ext uri="{FF2B5EF4-FFF2-40B4-BE49-F238E27FC236}">
                <a16:creationId xmlns:a16="http://schemas.microsoft.com/office/drawing/2014/main" id="{D44D7391-A26D-40DF-BED0-F38232774D04}"/>
              </a:ext>
            </a:extLst>
          </p:cNvPr>
          <p:cNvSpPr>
            <a:spLocks noGrp="1"/>
          </p:cNvSpPr>
          <p:nvPr/>
        </p:nvSpPr>
        <p:spPr>
          <a:xfrm>
            <a:off x="8210550" y="5638800"/>
            <a:ext cx="3400425" cy="47625"/>
          </a:xfrm>
          <a:prstGeom prst="rect">
            <a:avLst/>
          </a:prstGeom>
          <a:solidFill>
            <a:srgbClr val="E71919"/>
          </a:solidFill>
          <a:ln w="0">
            <a:noFill/>
          </a:ln>
        </p:spPr>
        <p:txBody>
          <a:bodyPr/>
          <a:lstStyle/>
          <a:p>
            <a:endParaRPr lang="fr-FR"/>
          </a:p>
        </p:txBody>
      </p:sp>
      <p:sp>
        <p:nvSpPr>
          <p:cNvPr id="10" name="body">
            <a:extLst>
              <a:ext uri="{FF2B5EF4-FFF2-40B4-BE49-F238E27FC236}">
                <a16:creationId xmlns:a16="http://schemas.microsoft.com/office/drawing/2014/main" id="{406EDDD7-D095-4A44-BD93-22DC481F6394}"/>
              </a:ext>
            </a:extLst>
          </p:cNvPr>
          <p:cNvSpPr>
            <a:spLocks noGrp="1"/>
          </p:cNvSpPr>
          <p:nvPr/>
        </p:nvSpPr>
        <p:spPr>
          <a:xfrm>
            <a:off x="8210550" y="5810250"/>
            <a:ext cx="3419475" cy="847725"/>
          </a:xfrm>
          <a:prstGeom prst="rect">
            <a:avLst/>
          </a:prstGeom>
          <a:noFill/>
          <a:ln w="0">
            <a:noFill/>
          </a:ln>
        </p:spPr>
        <p:txBody>
          <a:bodyPr wrap="none" lIns="0" tIns="0" rIns="0" bIns="0" anchor="t">
            <a:noAutofit/>
          </a:bodyPr>
          <a:lstStyle/>
          <a:p>
            <a:pPr algn="l">
              <a:lnSpc>
                <a:spcPct val="110000"/>
              </a:lnSpc>
              <a:buNone/>
              <a:defRPr sz="2250" b="1">
                <a:solidFill>
                  <a:srgbClr val="232323"/>
                </a:solidFill>
                <a:latin typeface="Arial"/>
                <a:ea typeface="Arial"/>
                <a:cs typeface="Arial"/>
              </a:defRPr>
            </a:pPr>
            <a:r>
              <a:rPr sz="2250" b="1" dirty="0" err="1">
                <a:solidFill>
                  <a:srgbClr val="232323"/>
                </a:solidFill>
                <a:latin typeface="Arial"/>
                <a:ea typeface="Arial"/>
                <a:cs typeface="Arial"/>
              </a:rPr>
              <a:t>Évolution</a:t>
            </a:r>
            <a:r>
              <a:rPr sz="2250" b="1" dirty="0">
                <a:solidFill>
                  <a:srgbClr val="232323"/>
                </a:solidFill>
                <a:latin typeface="Arial"/>
                <a:ea typeface="Arial"/>
                <a:cs typeface="Arial"/>
              </a:rPr>
              <a:t> des </a:t>
            </a:r>
            <a:r>
              <a:rPr sz="2250" b="1" dirty="0" err="1">
                <a:solidFill>
                  <a:srgbClr val="232323"/>
                </a:solidFill>
                <a:latin typeface="Arial"/>
                <a:ea typeface="Arial"/>
                <a:cs typeface="Arial"/>
              </a:rPr>
              <a:t>tarifs</a:t>
            </a:r>
            <a:endParaRPr sz="2250" b="1" dirty="0">
              <a:solidFill>
                <a:srgbClr val="232323"/>
              </a:solidFill>
              <a:latin typeface="Arial"/>
              <a:ea typeface="Arial"/>
              <a:cs typeface="Arial"/>
            </a:endParaRPr>
          </a:p>
          <a:p>
            <a:pPr algn="l">
              <a:lnSpc>
                <a:spcPct val="110000"/>
              </a:lnSpc>
              <a:buNone/>
              <a:defRPr sz="2250" b="1">
                <a:solidFill>
                  <a:srgbClr val="232323"/>
                </a:solidFill>
                <a:latin typeface="Arial"/>
                <a:ea typeface="Arial"/>
                <a:cs typeface="Arial"/>
              </a:defRPr>
            </a:pPr>
            <a:r>
              <a:rPr sz="2250" b="1" dirty="0" err="1">
                <a:solidFill>
                  <a:srgbClr val="232323"/>
                </a:solidFill>
                <a:latin typeface="Arial"/>
                <a:ea typeface="Arial"/>
                <a:cs typeface="Arial"/>
              </a:rPr>
              <a:t>d’encadrement</a:t>
            </a:r>
            <a:endParaRPr sz="2250" b="1" dirty="0">
              <a:solidFill>
                <a:srgbClr val="232323"/>
              </a:solidFill>
              <a:latin typeface="Arial"/>
              <a:ea typeface="Arial"/>
              <a:cs typeface="Arial"/>
            </a:endParaRPr>
          </a:p>
        </p:txBody>
      </p:sp>
      <p:pic>
        <p:nvPicPr>
          <p:cNvPr id="15" name="Google Shape;163;p8" title="633789924_1495110325956166_461100454843676188_n.jpg">
            <a:extLst>
              <a:ext uri="{FF2B5EF4-FFF2-40B4-BE49-F238E27FC236}">
                <a16:creationId xmlns:a16="http://schemas.microsoft.com/office/drawing/2014/main" id="{51201E78-8993-98B4-31EA-6F4C68F8C60E}"/>
              </a:ext>
            </a:extLst>
          </p:cNvPr>
          <p:cNvPicPr preferRelativeResize="0"/>
          <p:nvPr/>
        </p:nvPicPr>
        <p:blipFill rotWithShape="1">
          <a:blip r:embed="rId5">
            <a:alphaModFix/>
          </a:blip>
          <a:srcRect b="3540"/>
          <a:stretch/>
        </p:blipFill>
        <p:spPr>
          <a:xfrm>
            <a:off x="2592661" y="1134084"/>
            <a:ext cx="7006675" cy="4107996"/>
          </a:xfrm>
          <a:prstGeom prst="rect">
            <a:avLst/>
          </a:prstGeom>
          <a:noFill/>
          <a:ln>
            <a:noFill/>
          </a:ln>
        </p:spPr>
      </p:pic>
    </p:spTree>
    <p:extLst>
      <p:ext uri="{BB962C8B-B14F-4D97-AF65-F5344CB8AC3E}">
        <p14:creationId xmlns:p14="http://schemas.microsoft.com/office/powerpoint/2010/main" val="455473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FB7F8E68-A46B-4517-8188-B6DDB7AD644F}"/>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nSpc>
                <a:spcPct val="110000"/>
              </a:lnSpc>
              <a:defRPr sz="3300" b="1">
                <a:solidFill>
                  <a:srgbClr val="E71919"/>
                </a:solidFill>
                <a:latin typeface="Arial"/>
                <a:ea typeface="Arial"/>
                <a:cs typeface="Arial"/>
              </a:defRPr>
            </a:pPr>
            <a:r>
              <a:rPr lang="fr-FR" sz="3300" b="1" dirty="0">
                <a:solidFill>
                  <a:srgbClr val="E71919"/>
                </a:solidFill>
                <a:latin typeface="Arial"/>
                <a:ea typeface="Arial"/>
                <a:cs typeface="Arial"/>
              </a:rPr>
              <a:t>#4 </a:t>
            </a:r>
            <a:r>
              <a:rPr sz="3300" b="1" dirty="0" err="1">
                <a:solidFill>
                  <a:srgbClr val="E71919"/>
                </a:solidFill>
                <a:latin typeface="Arial"/>
                <a:ea typeface="Arial"/>
                <a:cs typeface="Arial"/>
              </a:rPr>
              <a:t>Compétitions</a:t>
            </a:r>
            <a:r>
              <a:rPr sz="3300" b="1" dirty="0">
                <a:solidFill>
                  <a:srgbClr val="E71919"/>
                </a:solidFill>
                <a:latin typeface="Arial"/>
                <a:ea typeface="Arial"/>
                <a:cs typeface="Arial"/>
              </a:rPr>
              <a:t> et </a:t>
            </a:r>
            <a:r>
              <a:rPr sz="3300" b="1" dirty="0" err="1">
                <a:solidFill>
                  <a:srgbClr val="E71919"/>
                </a:solidFill>
                <a:latin typeface="Arial"/>
                <a:ea typeface="Arial"/>
                <a:cs typeface="Arial"/>
              </a:rPr>
              <a:t>événements</a:t>
            </a:r>
            <a:endParaRPr sz="3300" b="1" dirty="0">
              <a:solidFill>
                <a:srgbClr val="E71919"/>
              </a:solidFill>
              <a:latin typeface="Arial"/>
              <a:ea typeface="Arial"/>
              <a:cs typeface="Arial"/>
            </a:endParaRPr>
          </a:p>
          <a:p>
            <a:pPr algn="l">
              <a:lnSpc>
                <a:spcPct val="110000"/>
              </a:lnSpc>
              <a:buNone/>
              <a:defRPr sz="3300" b="1">
                <a:solidFill>
                  <a:srgbClr val="E71919"/>
                </a:solidFill>
                <a:latin typeface="Arial"/>
                <a:ea typeface="Arial"/>
                <a:cs typeface="Arial"/>
              </a:defRPr>
            </a:pPr>
            <a:r>
              <a:rPr sz="3300" b="1" dirty="0" err="1">
                <a:solidFill>
                  <a:srgbClr val="E71919"/>
                </a:solidFill>
                <a:latin typeface="Arial"/>
                <a:ea typeface="Arial"/>
                <a:cs typeface="Arial"/>
              </a:rPr>
              <a:t>départementaux</a:t>
            </a:r>
            <a:endParaRPr sz="3300" b="1" dirty="0">
              <a:solidFill>
                <a:srgbClr val="E71919"/>
              </a:solidFill>
              <a:latin typeface="Arial"/>
              <a:ea typeface="Arial"/>
              <a:cs typeface="Arial"/>
            </a:endParaRPr>
          </a:p>
        </p:txBody>
      </p:sp>
      <p:pic>
        <p:nvPicPr>
          <p:cNvPr id="14" name="Image 13"/>
          <p:cNvPicPr>
            <a:picLocks noChangeAspect="1"/>
          </p:cNvPicPr>
          <p:nvPr/>
        </p:nvPicPr>
        <p:blipFill>
          <a:blip r:embed="rId3"/>
          <a:stretch/>
        </p:blipFill>
        <p:spPr>
          <a:xfrm>
            <a:off x="10982325" y="334651"/>
            <a:ext cx="695325" cy="768973"/>
          </a:xfrm>
          <a:prstGeom prst="rect">
            <a:avLst/>
          </a:prstGeom>
        </p:spPr>
      </p:pic>
      <p:pic>
        <p:nvPicPr>
          <p:cNvPr id="15" name="Image 14"/>
          <p:cNvPicPr>
            <a:picLocks noChangeAspect="1"/>
          </p:cNvPicPr>
          <p:nvPr/>
        </p:nvPicPr>
        <p:blipFill>
          <a:blip r:embed="rId4"/>
          <a:stretch/>
        </p:blipFill>
        <p:spPr>
          <a:xfrm>
            <a:off x="10916108" y="6124575"/>
            <a:ext cx="1170659" cy="733425"/>
          </a:xfrm>
          <a:prstGeom prst="rect">
            <a:avLst/>
          </a:prstGeom>
        </p:spPr>
      </p:pic>
      <p:pic>
        <p:nvPicPr>
          <p:cNvPr id="16" name="Image 15"/>
          <p:cNvPicPr>
            <a:picLocks noChangeAspect="1"/>
          </p:cNvPicPr>
          <p:nvPr/>
        </p:nvPicPr>
        <p:blipFill>
          <a:blip r:embed="rId5"/>
          <a:stretch/>
        </p:blipFill>
        <p:spPr>
          <a:xfrm>
            <a:off x="8153400" y="1748619"/>
            <a:ext cx="3505200" cy="4379938"/>
          </a:xfrm>
          <a:prstGeom prst="rect">
            <a:avLst/>
          </a:prstGeom>
        </p:spPr>
      </p:pic>
      <p:sp>
        <p:nvSpPr>
          <p:cNvPr id="5" name="body">
            <a:extLst>
              <a:ext uri="{FF2B5EF4-FFF2-40B4-BE49-F238E27FC236}">
                <a16:creationId xmlns:a16="http://schemas.microsoft.com/office/drawing/2014/main" id="{7756E020-70F3-472C-8169-8FD09FB56402}"/>
              </a:ext>
            </a:extLst>
          </p:cNvPr>
          <p:cNvSpPr>
            <a:spLocks noGrp="1"/>
          </p:cNvSpPr>
          <p:nvPr/>
        </p:nvSpPr>
        <p:spPr>
          <a:xfrm>
            <a:off x="533400" y="1876425"/>
            <a:ext cx="7124700" cy="447675"/>
          </a:xfrm>
          <a:prstGeom prst="rect">
            <a:avLst/>
          </a:prstGeom>
          <a:noFill/>
          <a:ln w="0">
            <a:noFill/>
          </a:ln>
        </p:spPr>
        <p:txBody>
          <a:bodyPr wrap="none" lIns="0" tIns="0" rIns="0" bIns="0" anchor="t">
            <a:noAutofit/>
          </a:bodyPr>
          <a:lstStyle/>
          <a:p>
            <a:pPr algn="l">
              <a:lnSpc>
                <a:spcPct val="110000"/>
              </a:lnSpc>
              <a:buNone/>
              <a:defRPr sz="2550" b="1">
                <a:solidFill>
                  <a:srgbClr val="232323"/>
                </a:solidFill>
                <a:latin typeface="Arial"/>
                <a:ea typeface="Arial"/>
                <a:cs typeface="Arial"/>
              </a:defRPr>
            </a:pPr>
            <a:r>
              <a:rPr sz="2550" b="1">
                <a:solidFill>
                  <a:srgbClr val="232323"/>
                </a:solidFill>
                <a:latin typeface="Arial"/>
                <a:ea typeface="Arial"/>
                <a:cs typeface="Arial"/>
              </a:rPr>
              <a:t>Interclubs :</a:t>
            </a:r>
          </a:p>
        </p:txBody>
      </p:sp>
      <p:sp>
        <p:nvSpPr>
          <p:cNvPr id="6" name="body">
            <a:extLst>
              <a:ext uri="{FF2B5EF4-FFF2-40B4-BE49-F238E27FC236}">
                <a16:creationId xmlns:a16="http://schemas.microsoft.com/office/drawing/2014/main" id="{6D09E2A9-5FEF-4DD2-B726-09C9769D5CA9}"/>
              </a:ext>
            </a:extLst>
          </p:cNvPr>
          <p:cNvSpPr>
            <a:spLocks noGrp="1"/>
          </p:cNvSpPr>
          <p:nvPr/>
        </p:nvSpPr>
        <p:spPr>
          <a:xfrm>
            <a:off x="533400" y="2381250"/>
            <a:ext cx="7124700" cy="904875"/>
          </a:xfrm>
          <a:prstGeom prst="rect">
            <a:avLst/>
          </a:prstGeom>
          <a:noFill/>
          <a:ln w="0">
            <a:noFill/>
          </a:ln>
        </p:spPr>
        <p:txBody>
          <a:bodyPr wrap="none" lIns="0" tIns="0" rIns="0" bIns="0" anchor="t">
            <a:noAutofit/>
          </a:bodyPr>
          <a:lstStyle/>
          <a:p>
            <a:pPr algn="l">
              <a:lnSpc>
                <a:spcPct val="110000"/>
              </a:lnSpc>
              <a:buNone/>
              <a:defRPr sz="2250" b="0">
                <a:solidFill>
                  <a:srgbClr val="474747"/>
                </a:solidFill>
                <a:latin typeface="Arial"/>
                <a:ea typeface="Arial"/>
                <a:cs typeface="Arial"/>
              </a:defRPr>
            </a:pPr>
            <a:r>
              <a:rPr sz="2250" b="0">
                <a:solidFill>
                  <a:srgbClr val="474747"/>
                </a:solidFill>
                <a:latin typeface="Arial"/>
                <a:ea typeface="Arial"/>
                <a:cs typeface="Arial"/>
              </a:rPr>
              <a:t>fonctionnement et points d’attention</a:t>
            </a:r>
          </a:p>
          <a:p>
            <a:pPr algn="l">
              <a:lnSpc>
                <a:spcPct val="110000"/>
              </a:lnSpc>
              <a:buNone/>
              <a:defRPr sz="2250" b="0">
                <a:solidFill>
                  <a:srgbClr val="474747"/>
                </a:solidFill>
                <a:latin typeface="Arial"/>
                <a:ea typeface="Arial"/>
                <a:cs typeface="Arial"/>
              </a:defRPr>
            </a:pPr>
            <a:r>
              <a:rPr sz="2250" b="0">
                <a:solidFill>
                  <a:srgbClr val="474747"/>
                </a:solidFill>
                <a:latin typeface="Arial"/>
                <a:ea typeface="Arial"/>
                <a:cs typeface="Arial"/>
              </a:rPr>
              <a:t>pour la saison</a:t>
            </a:r>
          </a:p>
        </p:txBody>
      </p:sp>
      <p:sp>
        <p:nvSpPr>
          <p:cNvPr id="7" name="Rectangle 6">
            <a:extLst>
              <a:ext uri="{FF2B5EF4-FFF2-40B4-BE49-F238E27FC236}">
                <a16:creationId xmlns:a16="http://schemas.microsoft.com/office/drawing/2014/main" id="{C098E3CF-3C34-460C-B072-0DFD6159BD51}"/>
              </a:ext>
            </a:extLst>
          </p:cNvPr>
          <p:cNvSpPr>
            <a:spLocks noGrp="1"/>
          </p:cNvSpPr>
          <p:nvPr/>
        </p:nvSpPr>
        <p:spPr>
          <a:xfrm>
            <a:off x="533400" y="3476625"/>
            <a:ext cx="7067550" cy="1581150"/>
          </a:xfrm>
          <a:prstGeom prst="rect">
            <a:avLst/>
          </a:prstGeom>
          <a:solidFill>
            <a:srgbClr val="FFF1F0"/>
          </a:solidFill>
          <a:ln w="0">
            <a:noFill/>
          </a:ln>
        </p:spPr>
        <p:txBody>
          <a:bodyPr/>
          <a:lstStyle/>
          <a:p>
            <a:endParaRPr lang="fr-FR"/>
          </a:p>
        </p:txBody>
      </p:sp>
      <p:sp>
        <p:nvSpPr>
          <p:cNvPr id="8" name="body">
            <a:extLst>
              <a:ext uri="{FF2B5EF4-FFF2-40B4-BE49-F238E27FC236}">
                <a16:creationId xmlns:a16="http://schemas.microsoft.com/office/drawing/2014/main" id="{FEE8044C-8CAE-4230-9C25-2D42B2F6E65C}"/>
              </a:ext>
            </a:extLst>
          </p:cNvPr>
          <p:cNvSpPr>
            <a:spLocks noGrp="1"/>
          </p:cNvSpPr>
          <p:nvPr/>
        </p:nvSpPr>
        <p:spPr>
          <a:xfrm>
            <a:off x="781050" y="3638550"/>
            <a:ext cx="6524625" cy="438150"/>
          </a:xfrm>
          <a:prstGeom prst="rect">
            <a:avLst/>
          </a:prstGeom>
          <a:noFill/>
          <a:ln w="0">
            <a:noFill/>
          </a:ln>
        </p:spPr>
        <p:txBody>
          <a:bodyPr wrap="none" lIns="0" tIns="0" rIns="0" bIns="0" anchor="t">
            <a:noAutofit/>
          </a:bodyPr>
          <a:lstStyle/>
          <a:p>
            <a:pPr algn="l">
              <a:lnSpc>
                <a:spcPct val="110000"/>
              </a:lnSpc>
              <a:buNone/>
              <a:defRPr sz="2550" b="1">
                <a:solidFill>
                  <a:srgbClr val="E71919"/>
                </a:solidFill>
                <a:latin typeface="Arial"/>
                <a:ea typeface="Arial"/>
                <a:cs typeface="Arial"/>
              </a:defRPr>
            </a:pPr>
            <a:r>
              <a:rPr sz="2550" b="1">
                <a:solidFill>
                  <a:srgbClr val="E71919"/>
                </a:solidFill>
                <a:latin typeface="Arial"/>
                <a:ea typeface="Arial"/>
                <a:cs typeface="Arial"/>
              </a:rPr>
              <a:t>Coupe de Savoie :</a:t>
            </a:r>
          </a:p>
        </p:txBody>
      </p:sp>
      <p:sp>
        <p:nvSpPr>
          <p:cNvPr id="9" name="body">
            <a:extLst>
              <a:ext uri="{FF2B5EF4-FFF2-40B4-BE49-F238E27FC236}">
                <a16:creationId xmlns:a16="http://schemas.microsoft.com/office/drawing/2014/main" id="{F2379DC4-FC0B-4D78-ADC9-F4BE3BE20E44}"/>
              </a:ext>
            </a:extLst>
          </p:cNvPr>
          <p:cNvSpPr>
            <a:spLocks noGrp="1"/>
          </p:cNvSpPr>
          <p:nvPr/>
        </p:nvSpPr>
        <p:spPr>
          <a:xfrm>
            <a:off x="781050" y="4124325"/>
            <a:ext cx="6524625" cy="438150"/>
          </a:xfrm>
          <a:prstGeom prst="rect">
            <a:avLst/>
          </a:prstGeom>
          <a:noFill/>
          <a:ln w="0">
            <a:noFill/>
          </a:ln>
        </p:spPr>
        <p:txBody>
          <a:bodyPr wrap="none" lIns="0" tIns="0" rIns="0" bIns="0" anchor="t">
            <a:noAutofit/>
          </a:bodyPr>
          <a:lstStyle/>
          <a:p>
            <a:pPr algn="l">
              <a:lnSpc>
                <a:spcPct val="110000"/>
              </a:lnSpc>
              <a:buNone/>
              <a:defRPr sz="2475" b="1">
                <a:solidFill>
                  <a:srgbClr val="232323"/>
                </a:solidFill>
                <a:latin typeface="Arial"/>
                <a:ea typeface="Arial"/>
                <a:cs typeface="Arial"/>
              </a:defRPr>
            </a:pPr>
            <a:r>
              <a:rPr sz="2475" b="1">
                <a:solidFill>
                  <a:srgbClr val="232323"/>
                </a:solidFill>
                <a:latin typeface="Arial"/>
                <a:ea typeface="Arial"/>
                <a:cs typeface="Arial"/>
              </a:rPr>
              <a:t>appel à candidature</a:t>
            </a:r>
          </a:p>
        </p:txBody>
      </p:sp>
      <p:sp>
        <p:nvSpPr>
          <p:cNvPr id="10" name="body">
            <a:extLst>
              <a:ext uri="{FF2B5EF4-FFF2-40B4-BE49-F238E27FC236}">
                <a16:creationId xmlns:a16="http://schemas.microsoft.com/office/drawing/2014/main" id="{EB213B55-5FFD-4ED7-9C04-362CA5541200}"/>
              </a:ext>
            </a:extLst>
          </p:cNvPr>
          <p:cNvSpPr>
            <a:spLocks noGrp="1"/>
          </p:cNvSpPr>
          <p:nvPr/>
        </p:nvSpPr>
        <p:spPr>
          <a:xfrm>
            <a:off x="781050" y="4562475"/>
            <a:ext cx="6524625" cy="419100"/>
          </a:xfrm>
          <a:prstGeom prst="rect">
            <a:avLst/>
          </a:prstGeom>
          <a:noFill/>
          <a:ln w="0">
            <a:noFill/>
          </a:ln>
        </p:spPr>
        <p:txBody>
          <a:bodyPr wrap="none" lIns="0" tIns="0" rIns="0" bIns="0" anchor="t">
            <a:noAutofit/>
          </a:bodyPr>
          <a:lstStyle/>
          <a:p>
            <a:pPr algn="l">
              <a:lnSpc>
                <a:spcPct val="110000"/>
              </a:lnSpc>
              <a:buNone/>
              <a:defRPr sz="2250" b="0">
                <a:solidFill>
                  <a:srgbClr val="474747"/>
                </a:solidFill>
                <a:latin typeface="Arial"/>
                <a:ea typeface="Arial"/>
                <a:cs typeface="Arial"/>
              </a:defRPr>
            </a:pPr>
            <a:r>
              <a:rPr sz="2250" b="0">
                <a:solidFill>
                  <a:srgbClr val="474747"/>
                </a:solidFill>
                <a:latin typeface="Arial"/>
                <a:ea typeface="Arial"/>
                <a:cs typeface="Arial"/>
              </a:rPr>
              <a:t>pour l’organisation</a:t>
            </a:r>
          </a:p>
        </p:txBody>
      </p:sp>
      <p:sp>
        <p:nvSpPr>
          <p:cNvPr id="11" name="Rectangle 10">
            <a:extLst>
              <a:ext uri="{FF2B5EF4-FFF2-40B4-BE49-F238E27FC236}">
                <a16:creationId xmlns:a16="http://schemas.microsoft.com/office/drawing/2014/main" id="{4C58AC34-B5AA-418F-983A-B09CDEC4B0D0}"/>
              </a:ext>
            </a:extLst>
          </p:cNvPr>
          <p:cNvSpPr>
            <a:spLocks noGrp="1"/>
          </p:cNvSpPr>
          <p:nvPr/>
        </p:nvSpPr>
        <p:spPr>
          <a:xfrm>
            <a:off x="533400" y="5362575"/>
            <a:ext cx="7067550" cy="19050"/>
          </a:xfrm>
          <a:prstGeom prst="rect">
            <a:avLst/>
          </a:prstGeom>
          <a:solidFill>
            <a:srgbClr val="DCDCDC"/>
          </a:solidFill>
          <a:ln w="0">
            <a:noFill/>
          </a:ln>
        </p:spPr>
        <p:txBody>
          <a:bodyPr/>
          <a:lstStyle/>
          <a:p>
            <a:endParaRPr lang="fr-FR"/>
          </a:p>
        </p:txBody>
      </p:sp>
      <p:sp>
        <p:nvSpPr>
          <p:cNvPr id="12" name="body">
            <a:extLst>
              <a:ext uri="{FF2B5EF4-FFF2-40B4-BE49-F238E27FC236}">
                <a16:creationId xmlns:a16="http://schemas.microsoft.com/office/drawing/2014/main" id="{2FBDC6BE-5CC2-45B7-AB3E-6780FF4083BA}"/>
              </a:ext>
            </a:extLst>
          </p:cNvPr>
          <p:cNvSpPr>
            <a:spLocks noGrp="1"/>
          </p:cNvSpPr>
          <p:nvPr/>
        </p:nvSpPr>
        <p:spPr>
          <a:xfrm>
            <a:off x="533400" y="5686425"/>
            <a:ext cx="7172325" cy="523875"/>
          </a:xfrm>
          <a:prstGeom prst="rect">
            <a:avLst/>
          </a:prstGeom>
          <a:noFill/>
          <a:ln w="0">
            <a:noFill/>
          </a:ln>
        </p:spPr>
        <p:txBody>
          <a:bodyPr wrap="none" lIns="0" tIns="0" rIns="0" bIns="0" anchor="t">
            <a:noAutofit/>
          </a:bodyPr>
          <a:lstStyle/>
          <a:p>
            <a:pPr algn="l">
              <a:lnSpc>
                <a:spcPct val="110000"/>
              </a:lnSpc>
              <a:buNone/>
              <a:defRPr sz="2400" b="1">
                <a:solidFill>
                  <a:srgbClr val="232323"/>
                </a:solidFill>
                <a:latin typeface="Arial"/>
                <a:ea typeface="Arial"/>
                <a:cs typeface="Arial"/>
              </a:defRPr>
            </a:pPr>
            <a:r>
              <a:rPr sz="2400" b="1">
                <a:solidFill>
                  <a:srgbClr val="232323"/>
                </a:solidFill>
                <a:latin typeface="Arial"/>
                <a:ea typeface="Arial"/>
                <a:cs typeface="Arial"/>
              </a:rPr>
              <a:t>Assemblée générale du CDBS</a:t>
            </a:r>
          </a:p>
        </p:txBody>
      </p:sp>
      <p:pic>
        <p:nvPicPr>
          <p:cNvPr id="3" name="Google Shape;203;g3eaeb2924e3_0_0">
            <a:extLst>
              <a:ext uri="{FF2B5EF4-FFF2-40B4-BE49-F238E27FC236}">
                <a16:creationId xmlns:a16="http://schemas.microsoft.com/office/drawing/2014/main" id="{FF940923-86EE-1BDF-7FCC-739EAD384964}"/>
              </a:ext>
            </a:extLst>
          </p:cNvPr>
          <p:cNvPicPr preferRelativeResize="0"/>
          <p:nvPr/>
        </p:nvPicPr>
        <p:blipFill>
          <a:blip r:embed="rId6">
            <a:alphaModFix/>
          </a:blip>
          <a:srcRect l="34767" t="30" r="7472" b="-30"/>
          <a:stretch>
            <a:fillRect/>
          </a:stretch>
        </p:blipFill>
        <p:spPr>
          <a:xfrm>
            <a:off x="8153400" y="1744637"/>
            <a:ext cx="3505200" cy="4379937"/>
          </a:xfrm>
          <a:prstGeom prst="rect">
            <a:avLst/>
          </a:prstGeom>
          <a:noFill/>
          <a:ln w="38100" cap="flat" cmpd="sng">
            <a:noFill/>
            <a:prstDash val="solid"/>
            <a:round/>
            <a:headEnd type="none" w="sm" len="sm"/>
            <a:tailEnd type="none" w="sm" len="sm"/>
          </a:ln>
        </p:spPr>
      </p:pic>
    </p:spTree>
    <p:extLst>
      <p:ext uri="{BB962C8B-B14F-4D97-AF65-F5344CB8AC3E}">
        <p14:creationId xmlns:p14="http://schemas.microsoft.com/office/powerpoint/2010/main" val="2054873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18044C27-F950-4DD9-A936-BCC468D5CD2D}"/>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nSpc>
                <a:spcPct val="110000"/>
              </a:lnSpc>
              <a:defRPr sz="3300" b="1">
                <a:solidFill>
                  <a:srgbClr val="E71919"/>
                </a:solidFill>
                <a:latin typeface="Arial"/>
                <a:ea typeface="Arial"/>
                <a:cs typeface="Arial"/>
              </a:defRPr>
            </a:pPr>
            <a:r>
              <a:rPr lang="fr-FR" sz="3300" b="1" dirty="0">
                <a:solidFill>
                  <a:srgbClr val="E71919"/>
                </a:solidFill>
                <a:latin typeface="Arial"/>
                <a:ea typeface="Arial"/>
                <a:cs typeface="Arial"/>
              </a:rPr>
              <a:t>#5 </a:t>
            </a:r>
            <a:r>
              <a:rPr sz="3300" b="1" dirty="0">
                <a:solidFill>
                  <a:srgbClr val="E71919"/>
                </a:solidFill>
                <a:latin typeface="Arial"/>
                <a:ea typeface="Arial"/>
                <a:cs typeface="Arial"/>
              </a:rPr>
              <a:t>Développement des pratiques</a:t>
            </a:r>
          </a:p>
        </p:txBody>
      </p:sp>
      <p:pic>
        <p:nvPicPr>
          <p:cNvPr id="11" name="Image 10"/>
          <p:cNvPicPr>
            <a:picLocks noChangeAspect="1"/>
          </p:cNvPicPr>
          <p:nvPr/>
        </p:nvPicPr>
        <p:blipFill>
          <a:blip r:embed="rId3"/>
          <a:stretch/>
        </p:blipFill>
        <p:spPr>
          <a:xfrm>
            <a:off x="10982325" y="334651"/>
            <a:ext cx="695325" cy="768973"/>
          </a:xfrm>
          <a:prstGeom prst="rect">
            <a:avLst/>
          </a:prstGeom>
        </p:spPr>
      </p:pic>
      <p:pic>
        <p:nvPicPr>
          <p:cNvPr id="12" name="Image 11"/>
          <p:cNvPicPr>
            <a:picLocks noChangeAspect="1"/>
          </p:cNvPicPr>
          <p:nvPr/>
        </p:nvPicPr>
        <p:blipFill>
          <a:blip r:embed="rId4"/>
          <a:stretch/>
        </p:blipFill>
        <p:spPr>
          <a:xfrm>
            <a:off x="10916108" y="6124575"/>
            <a:ext cx="1170659" cy="733425"/>
          </a:xfrm>
          <a:prstGeom prst="rect">
            <a:avLst/>
          </a:prstGeom>
        </p:spPr>
      </p:pic>
      <p:sp>
        <p:nvSpPr>
          <p:cNvPr id="6" name="body">
            <a:extLst>
              <a:ext uri="{FF2B5EF4-FFF2-40B4-BE49-F238E27FC236}">
                <a16:creationId xmlns:a16="http://schemas.microsoft.com/office/drawing/2014/main" id="{EBCC1999-5118-4B2A-B980-822DC480D81B}"/>
              </a:ext>
            </a:extLst>
          </p:cNvPr>
          <p:cNvSpPr>
            <a:spLocks noGrp="1"/>
          </p:cNvSpPr>
          <p:nvPr/>
        </p:nvSpPr>
        <p:spPr>
          <a:xfrm>
            <a:off x="533400" y="5324475"/>
            <a:ext cx="5334000" cy="476250"/>
          </a:xfrm>
          <a:prstGeom prst="rect">
            <a:avLst/>
          </a:prstGeom>
          <a:noFill/>
          <a:ln w="0">
            <a:noFill/>
          </a:ln>
        </p:spPr>
        <p:txBody>
          <a:bodyPr wrap="none" lIns="0" tIns="0" rIns="0" bIns="0" anchor="t">
            <a:noAutofit/>
          </a:bodyPr>
          <a:lstStyle/>
          <a:p>
            <a:pPr algn="l">
              <a:lnSpc>
                <a:spcPct val="110000"/>
              </a:lnSpc>
              <a:buNone/>
              <a:defRPr sz="2550" b="1">
                <a:solidFill>
                  <a:srgbClr val="E71919"/>
                </a:solidFill>
                <a:latin typeface="Arial"/>
                <a:ea typeface="Arial"/>
                <a:cs typeface="Arial"/>
              </a:defRPr>
            </a:pPr>
            <a:r>
              <a:rPr sz="2550" b="1">
                <a:solidFill>
                  <a:srgbClr val="E71919"/>
                </a:solidFill>
                <a:latin typeface="Arial"/>
                <a:ea typeface="Arial"/>
                <a:cs typeface="Arial"/>
              </a:rPr>
              <a:t>Parabadminton :</a:t>
            </a:r>
          </a:p>
        </p:txBody>
      </p:sp>
      <p:sp>
        <p:nvSpPr>
          <p:cNvPr id="7" name="body">
            <a:extLst>
              <a:ext uri="{FF2B5EF4-FFF2-40B4-BE49-F238E27FC236}">
                <a16:creationId xmlns:a16="http://schemas.microsoft.com/office/drawing/2014/main" id="{BBA9DCFF-46D1-40DC-8BC6-C511754A76BC}"/>
              </a:ext>
            </a:extLst>
          </p:cNvPr>
          <p:cNvSpPr>
            <a:spLocks noGrp="1"/>
          </p:cNvSpPr>
          <p:nvPr/>
        </p:nvSpPr>
        <p:spPr>
          <a:xfrm>
            <a:off x="533400" y="5819775"/>
            <a:ext cx="5334000" cy="771525"/>
          </a:xfrm>
          <a:prstGeom prst="rect">
            <a:avLst/>
          </a:prstGeom>
          <a:noFill/>
          <a:ln w="0">
            <a:noFill/>
          </a:ln>
        </p:spPr>
        <p:txBody>
          <a:bodyPr wrap="none" lIns="0" tIns="0" rIns="0" bIns="0" anchor="t">
            <a:noAutofit/>
          </a:bodyPr>
          <a:lstStyle/>
          <a:p>
            <a:pPr algn="l">
              <a:lnSpc>
                <a:spcPct val="110000"/>
              </a:lnSpc>
              <a:buNone/>
              <a:defRPr sz="2175" b="0">
                <a:solidFill>
                  <a:srgbClr val="474747"/>
                </a:solidFill>
                <a:latin typeface="Arial"/>
                <a:ea typeface="Arial"/>
                <a:cs typeface="Arial"/>
              </a:defRPr>
            </a:pPr>
            <a:r>
              <a:rPr lang="fr-FR" sz="2175" b="0" dirty="0">
                <a:solidFill>
                  <a:srgbClr val="474747"/>
                </a:solidFill>
                <a:latin typeface="Arial"/>
                <a:ea typeface="Arial"/>
                <a:cs typeface="Arial"/>
              </a:rPr>
              <a:t>E</a:t>
            </a:r>
            <a:r>
              <a:rPr sz="2175" b="0" dirty="0">
                <a:solidFill>
                  <a:srgbClr val="474747"/>
                </a:solidFill>
                <a:latin typeface="Arial"/>
                <a:ea typeface="Arial"/>
                <a:cs typeface="Arial"/>
              </a:rPr>
              <a:t>tat des </a:t>
            </a:r>
            <a:r>
              <a:rPr sz="2175" b="0" dirty="0" err="1">
                <a:solidFill>
                  <a:srgbClr val="474747"/>
                </a:solidFill>
                <a:latin typeface="Arial"/>
                <a:ea typeface="Arial"/>
                <a:cs typeface="Arial"/>
              </a:rPr>
              <a:t>lieux</a:t>
            </a:r>
            <a:r>
              <a:rPr sz="2175" b="0" dirty="0">
                <a:solidFill>
                  <a:srgbClr val="474747"/>
                </a:solidFill>
                <a:latin typeface="Arial"/>
                <a:ea typeface="Arial"/>
                <a:cs typeface="Arial"/>
              </a:rPr>
              <a:t> et </a:t>
            </a:r>
            <a:r>
              <a:rPr sz="2175" b="0" dirty="0" err="1">
                <a:solidFill>
                  <a:srgbClr val="474747"/>
                </a:solidFill>
                <a:latin typeface="Arial"/>
                <a:ea typeface="Arial"/>
                <a:cs typeface="Arial"/>
              </a:rPr>
              <a:t>pistes</a:t>
            </a:r>
            <a:endParaRPr sz="2175" b="0" dirty="0">
              <a:solidFill>
                <a:srgbClr val="474747"/>
              </a:solidFill>
              <a:latin typeface="Arial"/>
              <a:ea typeface="Arial"/>
              <a:cs typeface="Arial"/>
            </a:endParaRPr>
          </a:p>
          <a:p>
            <a:pPr algn="l">
              <a:lnSpc>
                <a:spcPct val="110000"/>
              </a:lnSpc>
              <a:buNone/>
              <a:defRPr sz="2175" b="0">
                <a:solidFill>
                  <a:srgbClr val="474747"/>
                </a:solidFill>
                <a:latin typeface="Arial"/>
                <a:ea typeface="Arial"/>
                <a:cs typeface="Arial"/>
              </a:defRPr>
            </a:pPr>
            <a:r>
              <a:rPr sz="2175" b="0" dirty="0">
                <a:solidFill>
                  <a:srgbClr val="474747"/>
                </a:solidFill>
                <a:latin typeface="Arial"/>
                <a:ea typeface="Arial"/>
                <a:cs typeface="Arial"/>
              </a:rPr>
              <a:t>de </a:t>
            </a:r>
            <a:r>
              <a:rPr sz="2175" b="0" dirty="0" err="1">
                <a:solidFill>
                  <a:srgbClr val="474747"/>
                </a:solidFill>
                <a:latin typeface="Arial"/>
                <a:ea typeface="Arial"/>
                <a:cs typeface="Arial"/>
              </a:rPr>
              <a:t>développement</a:t>
            </a:r>
            <a:endParaRPr sz="2175" b="0" dirty="0">
              <a:solidFill>
                <a:srgbClr val="474747"/>
              </a:solidFill>
              <a:latin typeface="Arial"/>
              <a:ea typeface="Arial"/>
              <a:cs typeface="Arial"/>
            </a:endParaRPr>
          </a:p>
        </p:txBody>
      </p:sp>
      <p:sp>
        <p:nvSpPr>
          <p:cNvPr id="8" name="body">
            <a:extLst>
              <a:ext uri="{FF2B5EF4-FFF2-40B4-BE49-F238E27FC236}">
                <a16:creationId xmlns:a16="http://schemas.microsoft.com/office/drawing/2014/main" id="{E4E66A0D-4656-4837-9663-3183A9A1D10A}"/>
              </a:ext>
            </a:extLst>
          </p:cNvPr>
          <p:cNvSpPr>
            <a:spLocks noGrp="1"/>
          </p:cNvSpPr>
          <p:nvPr/>
        </p:nvSpPr>
        <p:spPr>
          <a:xfrm>
            <a:off x="6324600" y="5324475"/>
            <a:ext cx="5334000" cy="476250"/>
          </a:xfrm>
          <a:prstGeom prst="rect">
            <a:avLst/>
          </a:prstGeom>
          <a:noFill/>
          <a:ln w="0">
            <a:noFill/>
          </a:ln>
        </p:spPr>
        <p:txBody>
          <a:bodyPr wrap="none" lIns="0" tIns="0" rIns="0" bIns="0" anchor="t">
            <a:noAutofit/>
          </a:bodyPr>
          <a:lstStyle/>
          <a:p>
            <a:pPr algn="l">
              <a:lnSpc>
                <a:spcPct val="110000"/>
              </a:lnSpc>
              <a:buNone/>
              <a:defRPr sz="2550" b="1">
                <a:solidFill>
                  <a:srgbClr val="E71919"/>
                </a:solidFill>
                <a:latin typeface="Arial"/>
                <a:ea typeface="Arial"/>
                <a:cs typeface="Arial"/>
              </a:defRPr>
            </a:pPr>
            <a:r>
              <a:rPr sz="2550" b="1">
                <a:solidFill>
                  <a:srgbClr val="E71919"/>
                </a:solidFill>
                <a:latin typeface="Arial"/>
                <a:ea typeface="Arial"/>
                <a:cs typeface="Arial"/>
              </a:rPr>
              <a:t>Pratique féminine :</a:t>
            </a:r>
          </a:p>
        </p:txBody>
      </p:sp>
      <p:sp>
        <p:nvSpPr>
          <p:cNvPr id="9" name="body">
            <a:extLst>
              <a:ext uri="{FF2B5EF4-FFF2-40B4-BE49-F238E27FC236}">
                <a16:creationId xmlns:a16="http://schemas.microsoft.com/office/drawing/2014/main" id="{D01E8504-86F6-4547-8E40-1C4C14F3AED1}"/>
              </a:ext>
            </a:extLst>
          </p:cNvPr>
          <p:cNvSpPr>
            <a:spLocks noGrp="1"/>
          </p:cNvSpPr>
          <p:nvPr/>
        </p:nvSpPr>
        <p:spPr>
          <a:xfrm>
            <a:off x="6324600" y="5819775"/>
            <a:ext cx="4953000" cy="523875"/>
          </a:xfrm>
          <a:prstGeom prst="rect">
            <a:avLst/>
          </a:prstGeom>
          <a:noFill/>
          <a:ln w="0">
            <a:noFill/>
          </a:ln>
        </p:spPr>
        <p:txBody>
          <a:bodyPr wrap="none" lIns="0" tIns="0" rIns="0" bIns="0" anchor="t">
            <a:noAutofit/>
          </a:bodyPr>
          <a:lstStyle/>
          <a:p>
            <a:pPr algn="l">
              <a:lnSpc>
                <a:spcPct val="110000"/>
              </a:lnSpc>
              <a:buNone/>
              <a:defRPr sz="2175" b="0">
                <a:solidFill>
                  <a:srgbClr val="474747"/>
                </a:solidFill>
                <a:latin typeface="Arial"/>
                <a:ea typeface="Arial"/>
                <a:cs typeface="Arial"/>
              </a:defRPr>
            </a:pPr>
            <a:r>
              <a:rPr lang="fr-FR" sz="2175" b="0" dirty="0">
                <a:solidFill>
                  <a:srgbClr val="474747"/>
                </a:solidFill>
                <a:latin typeface="Arial"/>
                <a:ea typeface="Arial"/>
                <a:cs typeface="Arial"/>
              </a:rPr>
              <a:t>C</a:t>
            </a:r>
            <a:r>
              <a:rPr sz="2175" b="0" dirty="0" err="1">
                <a:solidFill>
                  <a:srgbClr val="474747"/>
                </a:solidFill>
                <a:latin typeface="Arial"/>
                <a:ea typeface="Arial"/>
                <a:cs typeface="Arial"/>
              </a:rPr>
              <a:t>onstats</a:t>
            </a:r>
            <a:r>
              <a:rPr sz="2175" b="0" dirty="0">
                <a:solidFill>
                  <a:srgbClr val="474747"/>
                </a:solidFill>
                <a:latin typeface="Arial"/>
                <a:ea typeface="Arial"/>
                <a:cs typeface="Arial"/>
              </a:rPr>
              <a:t>, </a:t>
            </a:r>
            <a:r>
              <a:rPr sz="2175" b="0" dirty="0" err="1">
                <a:solidFill>
                  <a:srgbClr val="474747"/>
                </a:solidFill>
                <a:latin typeface="Arial"/>
                <a:ea typeface="Arial"/>
                <a:cs typeface="Arial"/>
              </a:rPr>
              <a:t>besoins</a:t>
            </a:r>
            <a:endParaRPr sz="2175" b="0" dirty="0">
              <a:solidFill>
                <a:srgbClr val="474747"/>
              </a:solidFill>
              <a:latin typeface="Arial"/>
              <a:ea typeface="Arial"/>
              <a:cs typeface="Arial"/>
            </a:endParaRPr>
          </a:p>
        </p:txBody>
      </p:sp>
      <p:pic>
        <p:nvPicPr>
          <p:cNvPr id="5" name="Google Shape;154;p7">
            <a:extLst>
              <a:ext uri="{FF2B5EF4-FFF2-40B4-BE49-F238E27FC236}">
                <a16:creationId xmlns:a16="http://schemas.microsoft.com/office/drawing/2014/main" id="{CA42D436-D954-FC74-A16D-B7CC10D85DE8}"/>
              </a:ext>
            </a:extLst>
          </p:cNvPr>
          <p:cNvPicPr preferRelativeResize="0"/>
          <p:nvPr/>
        </p:nvPicPr>
        <p:blipFill rotWithShape="1">
          <a:blip r:embed="rId5">
            <a:alphaModFix/>
          </a:blip>
          <a:srcRect l="5040" t="6471" r="2819" b="4288"/>
          <a:stretch>
            <a:fillRect/>
          </a:stretch>
        </p:blipFill>
        <p:spPr>
          <a:xfrm>
            <a:off x="6324601" y="1551937"/>
            <a:ext cx="5334000" cy="3552825"/>
          </a:xfrm>
          <a:prstGeom prst="rect">
            <a:avLst/>
          </a:prstGeom>
          <a:noFill/>
          <a:ln w="38100" cap="flat" cmpd="sng">
            <a:noFill/>
            <a:prstDash val="solid"/>
            <a:round/>
            <a:headEnd type="none" w="sm" len="sm"/>
            <a:tailEnd type="none" w="sm" len="sm"/>
          </a:ln>
        </p:spPr>
      </p:pic>
      <p:pic>
        <p:nvPicPr>
          <p:cNvPr id="18" name="Google Shape;218;p11" title="IMG_2702.jpeg">
            <a:extLst>
              <a:ext uri="{FF2B5EF4-FFF2-40B4-BE49-F238E27FC236}">
                <a16:creationId xmlns:a16="http://schemas.microsoft.com/office/drawing/2014/main" id="{5C8301BD-543B-6A5E-2C6C-9116C3A80194}"/>
              </a:ext>
            </a:extLst>
          </p:cNvPr>
          <p:cNvPicPr preferRelativeResize="0"/>
          <p:nvPr/>
        </p:nvPicPr>
        <p:blipFill rotWithShape="1">
          <a:blip r:embed="rId6">
            <a:alphaModFix/>
          </a:blip>
          <a:srcRect l="5042" t="35499" r="2335" b="15536"/>
          <a:stretch>
            <a:fillRect/>
          </a:stretch>
        </p:blipFill>
        <p:spPr>
          <a:xfrm>
            <a:off x="533400" y="1551937"/>
            <a:ext cx="5334000" cy="3552825"/>
          </a:xfrm>
          <a:prstGeom prst="rect">
            <a:avLst/>
          </a:prstGeom>
          <a:noFill/>
          <a:ln>
            <a:noFill/>
          </a:ln>
        </p:spPr>
      </p:pic>
    </p:spTree>
    <p:extLst>
      <p:ext uri="{BB962C8B-B14F-4D97-AF65-F5344CB8AC3E}">
        <p14:creationId xmlns:p14="http://schemas.microsoft.com/office/powerpoint/2010/main" val="1582257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E087C8FC-7217-4EF9-826D-29C8B7DC9D3F}"/>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nSpc>
                <a:spcPct val="110000"/>
              </a:lnSpc>
              <a:defRPr sz="3300" b="1">
                <a:solidFill>
                  <a:srgbClr val="E71919"/>
                </a:solidFill>
                <a:latin typeface="Arial"/>
                <a:ea typeface="Arial"/>
                <a:cs typeface="Arial"/>
              </a:defRPr>
            </a:pPr>
            <a:r>
              <a:rPr lang="fr-FR" sz="3300" b="1" dirty="0">
                <a:solidFill>
                  <a:srgbClr val="E71919"/>
                </a:solidFill>
                <a:latin typeface="Arial"/>
                <a:ea typeface="Arial"/>
                <a:cs typeface="Arial"/>
              </a:rPr>
              <a:t>#6 </a:t>
            </a:r>
            <a:r>
              <a:rPr sz="3300" b="1" dirty="0" err="1">
                <a:solidFill>
                  <a:srgbClr val="E71919"/>
                </a:solidFill>
                <a:latin typeface="Arial"/>
                <a:ea typeface="Arial"/>
                <a:cs typeface="Arial"/>
              </a:rPr>
              <a:t>Coopération</a:t>
            </a:r>
            <a:r>
              <a:rPr sz="3300" b="1" dirty="0">
                <a:solidFill>
                  <a:srgbClr val="E71919"/>
                </a:solidFill>
                <a:latin typeface="Arial"/>
                <a:ea typeface="Arial"/>
                <a:cs typeface="Arial"/>
              </a:rPr>
              <a:t> entre les clubs</a:t>
            </a:r>
          </a:p>
        </p:txBody>
      </p:sp>
      <p:pic>
        <p:nvPicPr>
          <p:cNvPr id="9" name="Image 8"/>
          <p:cNvPicPr>
            <a:picLocks noChangeAspect="1"/>
          </p:cNvPicPr>
          <p:nvPr/>
        </p:nvPicPr>
        <p:blipFill>
          <a:blip r:embed="rId3"/>
          <a:stretch/>
        </p:blipFill>
        <p:spPr>
          <a:xfrm>
            <a:off x="10982325" y="334651"/>
            <a:ext cx="695325" cy="768973"/>
          </a:xfrm>
          <a:prstGeom prst="rect">
            <a:avLst/>
          </a:prstGeom>
        </p:spPr>
      </p:pic>
      <p:pic>
        <p:nvPicPr>
          <p:cNvPr id="10" name="Image 9"/>
          <p:cNvPicPr>
            <a:picLocks noChangeAspect="1"/>
          </p:cNvPicPr>
          <p:nvPr/>
        </p:nvPicPr>
        <p:blipFill>
          <a:blip r:embed="rId4"/>
          <a:stretch/>
        </p:blipFill>
        <p:spPr>
          <a:xfrm>
            <a:off x="10916108" y="6124575"/>
            <a:ext cx="1170659" cy="733425"/>
          </a:xfrm>
          <a:prstGeom prst="rect">
            <a:avLst/>
          </a:prstGeom>
        </p:spPr>
      </p:pic>
      <p:pic>
        <p:nvPicPr>
          <p:cNvPr id="11" name="Image 10"/>
          <p:cNvPicPr>
            <a:picLocks noChangeAspect="1"/>
          </p:cNvPicPr>
          <p:nvPr/>
        </p:nvPicPr>
        <p:blipFill>
          <a:blip r:embed="rId5"/>
          <a:stretch/>
        </p:blipFill>
        <p:spPr>
          <a:xfrm>
            <a:off x="10030259" y="1704975"/>
            <a:ext cx="1513606" cy="1524000"/>
          </a:xfrm>
          <a:prstGeom prst="rect">
            <a:avLst/>
          </a:prstGeom>
        </p:spPr>
      </p:pic>
      <p:sp>
        <p:nvSpPr>
          <p:cNvPr id="5" name="body">
            <a:extLst>
              <a:ext uri="{FF2B5EF4-FFF2-40B4-BE49-F238E27FC236}">
                <a16:creationId xmlns:a16="http://schemas.microsoft.com/office/drawing/2014/main" id="{8D8C8B18-AC9D-4749-9096-06DB13B30A61}"/>
              </a:ext>
            </a:extLst>
          </p:cNvPr>
          <p:cNvSpPr>
            <a:spLocks noGrp="1"/>
          </p:cNvSpPr>
          <p:nvPr/>
        </p:nvSpPr>
        <p:spPr>
          <a:xfrm>
            <a:off x="533400" y="1743075"/>
            <a:ext cx="9372600" cy="1066800"/>
          </a:xfrm>
          <a:prstGeom prst="rect">
            <a:avLst/>
          </a:prstGeom>
          <a:noFill/>
          <a:ln w="0">
            <a:noFill/>
          </a:ln>
        </p:spPr>
        <p:txBody>
          <a:bodyPr wrap="none" lIns="0" tIns="0" rIns="0" bIns="0" anchor="t">
            <a:noAutofit/>
          </a:bodyPr>
          <a:lstStyle/>
          <a:p>
            <a:pPr algn="l">
              <a:lnSpc>
                <a:spcPct val="110000"/>
              </a:lnSpc>
              <a:buNone/>
              <a:defRPr sz="2625" b="0">
                <a:solidFill>
                  <a:srgbClr val="232323"/>
                </a:solidFill>
                <a:latin typeface="Arial"/>
                <a:ea typeface="Arial"/>
                <a:cs typeface="Arial"/>
              </a:defRPr>
            </a:pPr>
            <a:r>
              <a:rPr sz="2625" b="0">
                <a:solidFill>
                  <a:srgbClr val="232323"/>
                </a:solidFill>
                <a:latin typeface="Arial"/>
                <a:ea typeface="Arial"/>
                <a:cs typeface="Arial"/>
              </a:rPr>
              <a:t>Quelles pratiques ou ressources pourrions-nous</a:t>
            </a:r>
          </a:p>
          <a:p>
            <a:pPr algn="l">
              <a:lnSpc>
                <a:spcPct val="110000"/>
              </a:lnSpc>
              <a:buNone/>
              <a:defRPr sz="2625" b="0">
                <a:solidFill>
                  <a:srgbClr val="232323"/>
                </a:solidFill>
                <a:latin typeface="Arial"/>
                <a:ea typeface="Arial"/>
                <a:cs typeface="Arial"/>
              </a:defRPr>
            </a:pPr>
            <a:r>
              <a:rPr sz="2625" b="0">
                <a:solidFill>
                  <a:srgbClr val="232323"/>
                </a:solidFill>
                <a:latin typeface="Arial"/>
                <a:ea typeface="Arial"/>
                <a:cs typeface="Arial"/>
              </a:rPr>
              <a:t>davantage </a:t>
            </a:r>
            <a:r>
              <a:rPr sz="2625" b="1">
                <a:solidFill>
                  <a:srgbClr val="232323"/>
                </a:solidFill>
                <a:latin typeface="Arial"/>
                <a:ea typeface="Arial"/>
                <a:cs typeface="Arial"/>
              </a:rPr>
              <a:t>mutualiser entre clubs</a:t>
            </a:r>
            <a:r>
              <a:rPr sz="2625" b="0">
                <a:solidFill>
                  <a:srgbClr val="232323"/>
                </a:solidFill>
                <a:latin typeface="Arial"/>
                <a:ea typeface="Arial"/>
                <a:cs typeface="Arial"/>
              </a:rPr>
              <a:t> ?</a:t>
            </a:r>
          </a:p>
        </p:txBody>
      </p:sp>
      <p:sp>
        <p:nvSpPr>
          <p:cNvPr id="6" name="body">
            <a:extLst>
              <a:ext uri="{FF2B5EF4-FFF2-40B4-BE49-F238E27FC236}">
                <a16:creationId xmlns:a16="http://schemas.microsoft.com/office/drawing/2014/main" id="{531CC18E-4256-4DAF-9AF3-B88BDCF2FD93}"/>
              </a:ext>
            </a:extLst>
          </p:cNvPr>
          <p:cNvSpPr>
            <a:spLocks noGrp="1"/>
          </p:cNvSpPr>
          <p:nvPr/>
        </p:nvSpPr>
        <p:spPr>
          <a:xfrm>
            <a:off x="2524125" y="3486150"/>
            <a:ext cx="8982075" cy="1095375"/>
          </a:xfrm>
          <a:prstGeom prst="rect">
            <a:avLst/>
          </a:prstGeom>
          <a:noFill/>
          <a:ln w="0">
            <a:noFill/>
          </a:ln>
        </p:spPr>
        <p:txBody>
          <a:bodyPr wrap="none" lIns="0" tIns="0" rIns="0" bIns="0" anchor="t">
            <a:noAutofit/>
          </a:bodyPr>
          <a:lstStyle/>
          <a:p>
            <a:pPr algn="l">
              <a:lnSpc>
                <a:spcPct val="110000"/>
              </a:lnSpc>
              <a:buNone/>
              <a:defRPr sz="2550" b="0">
                <a:solidFill>
                  <a:srgbClr val="232323"/>
                </a:solidFill>
                <a:latin typeface="Arial"/>
                <a:ea typeface="Arial"/>
                <a:cs typeface="Arial"/>
              </a:defRPr>
            </a:pPr>
            <a:r>
              <a:rPr sz="2550" b="0">
                <a:solidFill>
                  <a:srgbClr val="232323"/>
                </a:solidFill>
                <a:latin typeface="Arial"/>
                <a:ea typeface="Arial"/>
                <a:cs typeface="Arial"/>
              </a:rPr>
              <a:t>Quels sujets auraient intérêt à être </a:t>
            </a:r>
            <a:r>
              <a:rPr sz="2550" b="1">
                <a:solidFill>
                  <a:srgbClr val="232323"/>
                </a:solidFill>
                <a:latin typeface="Arial"/>
                <a:ea typeface="Arial"/>
                <a:cs typeface="Arial"/>
              </a:rPr>
              <a:t>travaillés</a:t>
            </a:r>
          </a:p>
          <a:p>
            <a:pPr algn="l">
              <a:lnSpc>
                <a:spcPct val="110000"/>
              </a:lnSpc>
              <a:buNone/>
              <a:defRPr sz="2550" b="0">
                <a:solidFill>
                  <a:srgbClr val="232323"/>
                </a:solidFill>
                <a:latin typeface="Arial"/>
                <a:ea typeface="Arial"/>
                <a:cs typeface="Arial"/>
              </a:defRPr>
            </a:pPr>
            <a:r>
              <a:rPr sz="2550" b="1">
                <a:solidFill>
                  <a:srgbClr val="232323"/>
                </a:solidFill>
                <a:latin typeface="Arial"/>
                <a:ea typeface="Arial"/>
                <a:cs typeface="Arial"/>
              </a:rPr>
              <a:t>collectivement</a:t>
            </a:r>
            <a:r>
              <a:rPr sz="2550" b="0">
                <a:solidFill>
                  <a:srgbClr val="232323"/>
                </a:solidFill>
                <a:latin typeface="Arial"/>
                <a:ea typeface="Arial"/>
                <a:cs typeface="Arial"/>
              </a:rPr>
              <a:t> plutôt que club par club ?</a:t>
            </a:r>
          </a:p>
        </p:txBody>
      </p:sp>
      <p:sp>
        <p:nvSpPr>
          <p:cNvPr id="7" name="body">
            <a:extLst>
              <a:ext uri="{FF2B5EF4-FFF2-40B4-BE49-F238E27FC236}">
                <a16:creationId xmlns:a16="http://schemas.microsoft.com/office/drawing/2014/main" id="{6D4D2F0A-7BCD-43CC-A001-00E43C32F792}"/>
              </a:ext>
            </a:extLst>
          </p:cNvPr>
          <p:cNvSpPr>
            <a:spLocks noGrp="1"/>
          </p:cNvSpPr>
          <p:nvPr/>
        </p:nvSpPr>
        <p:spPr>
          <a:xfrm>
            <a:off x="533400" y="5305425"/>
            <a:ext cx="10477500" cy="1076325"/>
          </a:xfrm>
          <a:prstGeom prst="rect">
            <a:avLst/>
          </a:prstGeom>
          <a:noFill/>
          <a:ln w="0">
            <a:noFill/>
          </a:ln>
        </p:spPr>
        <p:txBody>
          <a:bodyPr wrap="none" lIns="0" tIns="0" rIns="0" bIns="0" anchor="t">
            <a:noAutofit/>
          </a:bodyPr>
          <a:lstStyle/>
          <a:p>
            <a:pPr algn="l">
              <a:lnSpc>
                <a:spcPct val="110000"/>
              </a:lnSpc>
              <a:buNone/>
              <a:defRPr sz="2625" b="1">
                <a:solidFill>
                  <a:srgbClr val="E71919"/>
                </a:solidFill>
                <a:latin typeface="Arial"/>
                <a:ea typeface="Arial"/>
                <a:cs typeface="Arial"/>
              </a:defRPr>
            </a:pPr>
            <a:r>
              <a:rPr sz="2625" b="1">
                <a:solidFill>
                  <a:srgbClr val="E71919"/>
                </a:solidFill>
                <a:latin typeface="Arial"/>
                <a:ea typeface="Arial"/>
                <a:cs typeface="Arial"/>
              </a:rPr>
              <a:t>Besoin et utilité d’un calendrier départemental</a:t>
            </a:r>
          </a:p>
          <a:p>
            <a:pPr algn="l">
              <a:lnSpc>
                <a:spcPct val="110000"/>
              </a:lnSpc>
              <a:buNone/>
              <a:defRPr sz="2625" b="1">
                <a:solidFill>
                  <a:srgbClr val="E71919"/>
                </a:solidFill>
                <a:latin typeface="Arial"/>
                <a:ea typeface="Arial"/>
                <a:cs typeface="Arial"/>
              </a:defRPr>
            </a:pPr>
            <a:r>
              <a:rPr sz="2625" b="1">
                <a:solidFill>
                  <a:srgbClr val="E71919"/>
                </a:solidFill>
                <a:latin typeface="Arial"/>
                <a:ea typeface="Arial"/>
                <a:cs typeface="Arial"/>
              </a:rPr>
              <a:t>consolidé des tournois ?</a:t>
            </a:r>
          </a:p>
        </p:txBody>
      </p:sp>
    </p:spTree>
    <p:extLst>
      <p:ext uri="{BB962C8B-B14F-4D97-AF65-F5344CB8AC3E}">
        <p14:creationId xmlns:p14="http://schemas.microsoft.com/office/powerpoint/2010/main" val="83486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E6B8E8BC-4824-42A1-A0F9-EDC0D78020E2}"/>
              </a:ext>
            </a:extLst>
          </p:cNvPr>
          <p:cNvSpPr>
            <a:spLocks noGrp="1"/>
          </p:cNvSpPr>
          <p:nvPr/>
        </p:nvSpPr>
        <p:spPr>
          <a:xfrm>
            <a:off x="533400" y="400050"/>
            <a:ext cx="10191750" cy="1104900"/>
          </a:xfrm>
          <a:prstGeom prst="rect">
            <a:avLst/>
          </a:prstGeom>
          <a:noFill/>
          <a:ln w="0">
            <a:noFill/>
          </a:ln>
        </p:spPr>
        <p:txBody>
          <a:bodyPr wrap="none" lIns="0" tIns="0" rIns="0" bIns="0" anchor="t">
            <a:noAutofit/>
          </a:bodyPr>
          <a:lstStyle/>
          <a:p>
            <a:pPr>
              <a:lnSpc>
                <a:spcPct val="110000"/>
              </a:lnSpc>
              <a:defRPr sz="3300" b="1">
                <a:solidFill>
                  <a:srgbClr val="E71919"/>
                </a:solidFill>
                <a:latin typeface="Arial"/>
                <a:ea typeface="Arial"/>
                <a:cs typeface="Arial"/>
              </a:defRPr>
            </a:pPr>
            <a:r>
              <a:rPr lang="fr-FR" sz="3300" b="1" dirty="0">
                <a:solidFill>
                  <a:srgbClr val="E71919"/>
                </a:solidFill>
                <a:latin typeface="Arial"/>
                <a:ea typeface="Arial"/>
                <a:cs typeface="Arial"/>
              </a:rPr>
              <a:t>#7 </a:t>
            </a:r>
            <a:r>
              <a:rPr sz="3300" b="1" dirty="0" err="1">
                <a:solidFill>
                  <a:srgbClr val="E71919"/>
                </a:solidFill>
                <a:latin typeface="Arial"/>
                <a:ea typeface="Arial"/>
                <a:cs typeface="Arial"/>
              </a:rPr>
              <a:t>Fonctionnement</a:t>
            </a:r>
            <a:r>
              <a:rPr sz="3300" b="1" dirty="0">
                <a:solidFill>
                  <a:srgbClr val="E71919"/>
                </a:solidFill>
                <a:latin typeface="Arial"/>
                <a:ea typeface="Arial"/>
                <a:cs typeface="Arial"/>
              </a:rPr>
              <a:t> du réseau des </a:t>
            </a:r>
            <a:r>
              <a:rPr sz="3300" b="1" dirty="0" err="1">
                <a:solidFill>
                  <a:srgbClr val="E71919"/>
                </a:solidFill>
                <a:latin typeface="Arial"/>
                <a:ea typeface="Arial"/>
                <a:cs typeface="Arial"/>
              </a:rPr>
              <a:t>présidents</a:t>
            </a:r>
            <a:endParaRPr sz="3300" b="1" dirty="0">
              <a:solidFill>
                <a:srgbClr val="E71919"/>
              </a:solidFill>
              <a:latin typeface="Arial"/>
              <a:ea typeface="Arial"/>
              <a:cs typeface="Arial"/>
            </a:endParaRPr>
          </a:p>
        </p:txBody>
      </p:sp>
      <p:pic>
        <p:nvPicPr>
          <p:cNvPr id="17" name="Image 16"/>
          <p:cNvPicPr>
            <a:picLocks noChangeAspect="1"/>
          </p:cNvPicPr>
          <p:nvPr/>
        </p:nvPicPr>
        <p:blipFill>
          <a:blip r:embed="rId3"/>
          <a:stretch/>
        </p:blipFill>
        <p:spPr>
          <a:xfrm>
            <a:off x="10982325" y="334651"/>
            <a:ext cx="695325" cy="768973"/>
          </a:xfrm>
          <a:prstGeom prst="rect">
            <a:avLst/>
          </a:prstGeom>
        </p:spPr>
      </p:pic>
      <p:pic>
        <p:nvPicPr>
          <p:cNvPr id="18" name="Image 17"/>
          <p:cNvPicPr>
            <a:picLocks noChangeAspect="1"/>
          </p:cNvPicPr>
          <p:nvPr/>
        </p:nvPicPr>
        <p:blipFill>
          <a:blip r:embed="rId4"/>
          <a:stretch/>
        </p:blipFill>
        <p:spPr>
          <a:xfrm>
            <a:off x="10916108" y="6124575"/>
            <a:ext cx="1170659" cy="733425"/>
          </a:xfrm>
          <a:prstGeom prst="rect">
            <a:avLst/>
          </a:prstGeom>
        </p:spPr>
      </p:pic>
      <p:sp>
        <p:nvSpPr>
          <p:cNvPr id="4" name="Rectangle 3">
            <a:extLst>
              <a:ext uri="{FF2B5EF4-FFF2-40B4-BE49-F238E27FC236}">
                <a16:creationId xmlns:a16="http://schemas.microsoft.com/office/drawing/2014/main" id="{8FB57F7F-4938-45A3-BE8C-82C67BFD9840}"/>
              </a:ext>
            </a:extLst>
          </p:cNvPr>
          <p:cNvSpPr>
            <a:spLocks noGrp="1"/>
          </p:cNvSpPr>
          <p:nvPr/>
        </p:nvSpPr>
        <p:spPr>
          <a:xfrm>
            <a:off x="533400" y="1619250"/>
            <a:ext cx="5314950" cy="2047875"/>
          </a:xfrm>
          <a:prstGeom prst="rect">
            <a:avLst/>
          </a:prstGeom>
          <a:solidFill>
            <a:srgbClr val="F4F4F4"/>
          </a:solidFill>
          <a:ln w="0">
            <a:noFill/>
          </a:ln>
        </p:spPr>
        <p:txBody>
          <a:bodyPr/>
          <a:lstStyle/>
          <a:p>
            <a:endParaRPr lang="fr-FR"/>
          </a:p>
        </p:txBody>
      </p:sp>
      <p:sp>
        <p:nvSpPr>
          <p:cNvPr id="5" name="Rectangle 4">
            <a:extLst>
              <a:ext uri="{FF2B5EF4-FFF2-40B4-BE49-F238E27FC236}">
                <a16:creationId xmlns:a16="http://schemas.microsoft.com/office/drawing/2014/main" id="{DA672D77-2730-4115-98AB-9A059C4BC542}"/>
              </a:ext>
            </a:extLst>
          </p:cNvPr>
          <p:cNvSpPr>
            <a:spLocks noGrp="1"/>
          </p:cNvSpPr>
          <p:nvPr/>
        </p:nvSpPr>
        <p:spPr>
          <a:xfrm>
            <a:off x="6324600" y="1619250"/>
            <a:ext cx="5334000" cy="2047875"/>
          </a:xfrm>
          <a:prstGeom prst="rect">
            <a:avLst/>
          </a:prstGeom>
          <a:solidFill>
            <a:srgbClr val="FFF1F0"/>
          </a:solidFill>
          <a:ln w="0">
            <a:noFill/>
          </a:ln>
        </p:spPr>
        <p:txBody>
          <a:bodyPr/>
          <a:lstStyle/>
          <a:p>
            <a:endParaRPr lang="fr-FR"/>
          </a:p>
        </p:txBody>
      </p:sp>
      <p:sp>
        <p:nvSpPr>
          <p:cNvPr id="6" name="Rectangle 5">
            <a:extLst>
              <a:ext uri="{FF2B5EF4-FFF2-40B4-BE49-F238E27FC236}">
                <a16:creationId xmlns:a16="http://schemas.microsoft.com/office/drawing/2014/main" id="{EF148453-6726-4139-9293-EFA0F51A7300}"/>
              </a:ext>
            </a:extLst>
          </p:cNvPr>
          <p:cNvSpPr>
            <a:spLocks noGrp="1"/>
          </p:cNvSpPr>
          <p:nvPr/>
        </p:nvSpPr>
        <p:spPr>
          <a:xfrm>
            <a:off x="533400" y="4048125"/>
            <a:ext cx="5314950" cy="2238375"/>
          </a:xfrm>
          <a:prstGeom prst="rect">
            <a:avLst/>
          </a:prstGeom>
          <a:solidFill>
            <a:srgbClr val="FFF1F0"/>
          </a:solidFill>
          <a:ln w="0">
            <a:noFill/>
          </a:ln>
        </p:spPr>
        <p:txBody>
          <a:bodyPr/>
          <a:lstStyle/>
          <a:p>
            <a:endParaRPr lang="fr-FR"/>
          </a:p>
        </p:txBody>
      </p:sp>
      <p:sp>
        <p:nvSpPr>
          <p:cNvPr id="7" name="Rectangle 6">
            <a:extLst>
              <a:ext uri="{FF2B5EF4-FFF2-40B4-BE49-F238E27FC236}">
                <a16:creationId xmlns:a16="http://schemas.microsoft.com/office/drawing/2014/main" id="{3EE796CD-F795-42BB-BB67-30FE66329691}"/>
              </a:ext>
            </a:extLst>
          </p:cNvPr>
          <p:cNvSpPr>
            <a:spLocks noGrp="1"/>
          </p:cNvSpPr>
          <p:nvPr/>
        </p:nvSpPr>
        <p:spPr>
          <a:xfrm>
            <a:off x="6324600" y="4048125"/>
            <a:ext cx="5334000" cy="2238375"/>
          </a:xfrm>
          <a:prstGeom prst="rect">
            <a:avLst/>
          </a:prstGeom>
          <a:solidFill>
            <a:srgbClr val="F4F4F4"/>
          </a:solidFill>
          <a:ln w="0">
            <a:noFill/>
          </a:ln>
        </p:spPr>
        <p:txBody>
          <a:bodyPr/>
          <a:lstStyle/>
          <a:p>
            <a:endParaRPr lang="fr-FR"/>
          </a:p>
        </p:txBody>
      </p:sp>
      <p:sp>
        <p:nvSpPr>
          <p:cNvPr id="8" name="repere-frequence">
            <a:extLst>
              <a:ext uri="{FF2B5EF4-FFF2-40B4-BE49-F238E27FC236}">
                <a16:creationId xmlns:a16="http://schemas.microsoft.com/office/drawing/2014/main" id="{7FBB5478-ADB6-4592-A891-2C4C05813A5B}"/>
              </a:ext>
            </a:extLst>
          </p:cNvPr>
          <p:cNvSpPr>
            <a:spLocks noGrp="1"/>
          </p:cNvSpPr>
          <p:nvPr/>
        </p:nvSpPr>
        <p:spPr>
          <a:xfrm>
            <a:off x="790575" y="1819275"/>
            <a:ext cx="590550" cy="733425"/>
          </a:xfrm>
          <a:prstGeom prst="rect">
            <a:avLst/>
          </a:prstGeom>
          <a:noFill/>
          <a:ln w="0">
            <a:noFill/>
          </a:ln>
        </p:spPr>
        <p:txBody>
          <a:bodyPr wrap="none" lIns="0" tIns="0" rIns="0" bIns="0" anchor="t">
            <a:noAutofit/>
          </a:bodyPr>
          <a:lstStyle/>
          <a:p>
            <a:pPr algn="l">
              <a:lnSpc>
                <a:spcPct val="110000"/>
              </a:lnSpc>
              <a:buNone/>
              <a:defRPr sz="4500" b="0">
                <a:solidFill>
                  <a:srgbClr val="E71919"/>
                </a:solidFill>
                <a:latin typeface="Arial"/>
                <a:ea typeface="Arial"/>
                <a:cs typeface="Arial"/>
              </a:defRPr>
            </a:pPr>
            <a:r>
              <a:rPr sz="4500" b="0">
                <a:solidFill>
                  <a:srgbClr val="E71919"/>
                </a:solidFill>
                <a:latin typeface="Arial"/>
                <a:ea typeface="Arial"/>
                <a:cs typeface="Arial"/>
              </a:rPr>
              <a:t>↻</a:t>
            </a:r>
          </a:p>
        </p:txBody>
      </p:sp>
      <p:sp>
        <p:nvSpPr>
          <p:cNvPr id="9" name="body">
            <a:extLst>
              <a:ext uri="{FF2B5EF4-FFF2-40B4-BE49-F238E27FC236}">
                <a16:creationId xmlns:a16="http://schemas.microsoft.com/office/drawing/2014/main" id="{C6E3A529-4345-40ED-B9B1-BFAB3C8ABF53}"/>
              </a:ext>
            </a:extLst>
          </p:cNvPr>
          <p:cNvSpPr>
            <a:spLocks noGrp="1"/>
          </p:cNvSpPr>
          <p:nvPr/>
        </p:nvSpPr>
        <p:spPr>
          <a:xfrm>
            <a:off x="1514475" y="2009775"/>
            <a:ext cx="4114800" cy="1362075"/>
          </a:xfrm>
          <a:prstGeom prst="rect">
            <a:avLst/>
          </a:prstGeom>
          <a:noFill/>
          <a:ln w="0">
            <a:noFill/>
          </a:ln>
        </p:spPr>
        <p:txBody>
          <a:bodyPr wrap="none" lIns="0" tIns="0" rIns="0" bIns="0" anchor="t">
            <a:noAutofit/>
          </a:bodyPr>
          <a:lstStyle/>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Quelle fréquence pour</a:t>
            </a:r>
          </a:p>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les réunions des présidents ?</a:t>
            </a:r>
          </a:p>
        </p:txBody>
      </p:sp>
      <p:sp>
        <p:nvSpPr>
          <p:cNvPr id="10" name="repere-format">
            <a:extLst>
              <a:ext uri="{FF2B5EF4-FFF2-40B4-BE49-F238E27FC236}">
                <a16:creationId xmlns:a16="http://schemas.microsoft.com/office/drawing/2014/main" id="{D5739211-29C5-48A0-8D0C-685A8D91484F}"/>
              </a:ext>
            </a:extLst>
          </p:cNvPr>
          <p:cNvSpPr>
            <a:spLocks noGrp="1"/>
          </p:cNvSpPr>
          <p:nvPr/>
        </p:nvSpPr>
        <p:spPr>
          <a:xfrm>
            <a:off x="6572250" y="1819275"/>
            <a:ext cx="600075" cy="733425"/>
          </a:xfrm>
          <a:prstGeom prst="rect">
            <a:avLst/>
          </a:prstGeom>
          <a:noFill/>
          <a:ln w="0">
            <a:noFill/>
          </a:ln>
        </p:spPr>
        <p:txBody>
          <a:bodyPr wrap="none" lIns="0" tIns="0" rIns="0" bIns="0" anchor="t">
            <a:noAutofit/>
          </a:bodyPr>
          <a:lstStyle/>
          <a:p>
            <a:pPr algn="l">
              <a:lnSpc>
                <a:spcPct val="110000"/>
              </a:lnSpc>
              <a:buNone/>
              <a:defRPr sz="4425" b="0">
                <a:solidFill>
                  <a:srgbClr val="E71919"/>
                </a:solidFill>
                <a:latin typeface="Arial"/>
                <a:ea typeface="Arial"/>
                <a:cs typeface="Arial"/>
              </a:defRPr>
            </a:pPr>
            <a:r>
              <a:rPr sz="4425" b="0">
                <a:solidFill>
                  <a:srgbClr val="E71919"/>
                </a:solidFill>
                <a:latin typeface="Arial"/>
                <a:ea typeface="Arial"/>
                <a:cs typeface="Arial"/>
              </a:rPr>
              <a:t>↔</a:t>
            </a:r>
          </a:p>
        </p:txBody>
      </p:sp>
      <p:sp>
        <p:nvSpPr>
          <p:cNvPr id="11" name="body">
            <a:extLst>
              <a:ext uri="{FF2B5EF4-FFF2-40B4-BE49-F238E27FC236}">
                <a16:creationId xmlns:a16="http://schemas.microsoft.com/office/drawing/2014/main" id="{485320B6-6207-4646-BEED-B0E71398D46F}"/>
              </a:ext>
            </a:extLst>
          </p:cNvPr>
          <p:cNvSpPr>
            <a:spLocks noGrp="1"/>
          </p:cNvSpPr>
          <p:nvPr/>
        </p:nvSpPr>
        <p:spPr>
          <a:xfrm>
            <a:off x="7324725" y="1895475"/>
            <a:ext cx="4124325" cy="1524000"/>
          </a:xfrm>
          <a:prstGeom prst="rect">
            <a:avLst/>
          </a:prstGeom>
          <a:noFill/>
          <a:ln w="0">
            <a:noFill/>
          </a:ln>
        </p:spPr>
        <p:txBody>
          <a:bodyPr wrap="none" lIns="0" tIns="0" rIns="0" bIns="0" anchor="t">
            <a:noAutofit/>
          </a:bodyPr>
          <a:lstStyle/>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Quel format privilégier :</a:t>
            </a:r>
          </a:p>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visioconférence, présentiel</a:t>
            </a:r>
          </a:p>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ou alternance ?</a:t>
            </a:r>
          </a:p>
        </p:txBody>
      </p:sp>
      <p:pic>
        <p:nvPicPr>
          <p:cNvPr id="27" name="Image 26"/>
          <p:cNvPicPr>
            <a:picLocks noChangeAspect="1"/>
          </p:cNvPicPr>
          <p:nvPr/>
        </p:nvPicPr>
        <p:blipFill>
          <a:blip r:embed="rId3"/>
          <a:stretch/>
        </p:blipFill>
        <p:spPr>
          <a:xfrm>
            <a:off x="876300" y="4391633"/>
            <a:ext cx="438150" cy="484558"/>
          </a:xfrm>
          <a:prstGeom prst="rect">
            <a:avLst/>
          </a:prstGeom>
        </p:spPr>
      </p:pic>
      <p:sp>
        <p:nvSpPr>
          <p:cNvPr id="13" name="body">
            <a:extLst>
              <a:ext uri="{FF2B5EF4-FFF2-40B4-BE49-F238E27FC236}">
                <a16:creationId xmlns:a16="http://schemas.microsoft.com/office/drawing/2014/main" id="{B29F0E5C-D4ED-40A8-8403-19FE22BE3F4F}"/>
              </a:ext>
            </a:extLst>
          </p:cNvPr>
          <p:cNvSpPr>
            <a:spLocks noGrp="1"/>
          </p:cNvSpPr>
          <p:nvPr/>
        </p:nvSpPr>
        <p:spPr>
          <a:xfrm>
            <a:off x="1514475" y="4324350"/>
            <a:ext cx="4114800" cy="1514475"/>
          </a:xfrm>
          <a:prstGeom prst="rect">
            <a:avLst/>
          </a:prstGeom>
          <a:noFill/>
          <a:ln w="0">
            <a:noFill/>
          </a:ln>
        </p:spPr>
        <p:txBody>
          <a:bodyPr wrap="none" lIns="0" tIns="0" rIns="0" bIns="0" anchor="t">
            <a:noAutofit/>
          </a:bodyPr>
          <a:lstStyle/>
          <a:p>
            <a:pPr algn="l">
              <a:lnSpc>
                <a:spcPct val="110000"/>
              </a:lnSpc>
              <a:buNone/>
              <a:defRPr sz="2175" b="1">
                <a:solidFill>
                  <a:srgbClr val="232323"/>
                </a:solidFill>
                <a:latin typeface="Arial"/>
                <a:ea typeface="Arial"/>
                <a:cs typeface="Arial"/>
              </a:defRPr>
            </a:pPr>
            <a:r>
              <a:rPr sz="2175" b="1">
                <a:solidFill>
                  <a:srgbClr val="232323"/>
                </a:solidFill>
                <a:latin typeface="Arial"/>
                <a:ea typeface="Arial"/>
                <a:cs typeface="Arial"/>
              </a:rPr>
              <a:t>Intérêt d’inviter ponctuellement</a:t>
            </a:r>
          </a:p>
          <a:p>
            <a:pPr algn="l">
              <a:lnSpc>
                <a:spcPct val="110000"/>
              </a:lnSpc>
              <a:buNone/>
              <a:defRPr sz="2175" b="1">
                <a:solidFill>
                  <a:srgbClr val="232323"/>
                </a:solidFill>
                <a:latin typeface="Arial"/>
                <a:ea typeface="Arial"/>
                <a:cs typeface="Arial"/>
              </a:defRPr>
            </a:pPr>
            <a:r>
              <a:rPr sz="2175" b="1">
                <a:solidFill>
                  <a:srgbClr val="232323"/>
                </a:solidFill>
                <a:latin typeface="Arial"/>
                <a:ea typeface="Arial"/>
                <a:cs typeface="Arial"/>
              </a:rPr>
              <a:t>les présidents de clubs</a:t>
            </a:r>
          </a:p>
          <a:p>
            <a:pPr algn="l">
              <a:lnSpc>
                <a:spcPct val="110000"/>
              </a:lnSpc>
              <a:buNone/>
              <a:defRPr sz="2175" b="1">
                <a:solidFill>
                  <a:srgbClr val="232323"/>
                </a:solidFill>
                <a:latin typeface="Arial"/>
                <a:ea typeface="Arial"/>
                <a:cs typeface="Arial"/>
              </a:defRPr>
            </a:pPr>
            <a:r>
              <a:rPr sz="2175" b="1">
                <a:solidFill>
                  <a:srgbClr val="232323"/>
                </a:solidFill>
                <a:latin typeface="Arial"/>
                <a:ea typeface="Arial"/>
                <a:cs typeface="Arial"/>
              </a:rPr>
              <a:t>à un CA du CDBS</a:t>
            </a:r>
          </a:p>
        </p:txBody>
      </p:sp>
      <p:sp>
        <p:nvSpPr>
          <p:cNvPr id="14" name="repere-sujets">
            <a:extLst>
              <a:ext uri="{FF2B5EF4-FFF2-40B4-BE49-F238E27FC236}">
                <a16:creationId xmlns:a16="http://schemas.microsoft.com/office/drawing/2014/main" id="{7B816303-3D25-44D5-9B84-9A13D30FC602}"/>
              </a:ext>
            </a:extLst>
          </p:cNvPr>
          <p:cNvSpPr>
            <a:spLocks noGrp="1"/>
          </p:cNvSpPr>
          <p:nvPr/>
        </p:nvSpPr>
        <p:spPr>
          <a:xfrm>
            <a:off x="6705600" y="4286250"/>
            <a:ext cx="571500" cy="762000"/>
          </a:xfrm>
          <a:prstGeom prst="rect">
            <a:avLst/>
          </a:prstGeom>
          <a:noFill/>
          <a:ln w="0">
            <a:noFill/>
          </a:ln>
        </p:spPr>
        <p:txBody>
          <a:bodyPr wrap="none" lIns="0" tIns="0" rIns="0" bIns="0" anchor="t">
            <a:noAutofit/>
          </a:bodyPr>
          <a:lstStyle/>
          <a:p>
            <a:pPr algn="l">
              <a:lnSpc>
                <a:spcPct val="110000"/>
              </a:lnSpc>
              <a:buNone/>
              <a:defRPr sz="4650" b="1">
                <a:solidFill>
                  <a:srgbClr val="E71919"/>
                </a:solidFill>
                <a:latin typeface="Arial"/>
                <a:ea typeface="Arial"/>
                <a:cs typeface="Arial"/>
              </a:defRPr>
            </a:pPr>
            <a:r>
              <a:rPr sz="4650" b="1">
                <a:solidFill>
                  <a:srgbClr val="E71919"/>
                </a:solidFill>
                <a:latin typeface="Arial"/>
                <a:ea typeface="Arial"/>
                <a:cs typeface="Arial"/>
              </a:rPr>
              <a:t>?</a:t>
            </a:r>
          </a:p>
        </p:txBody>
      </p:sp>
      <p:sp>
        <p:nvSpPr>
          <p:cNvPr id="15" name="body">
            <a:extLst>
              <a:ext uri="{FF2B5EF4-FFF2-40B4-BE49-F238E27FC236}">
                <a16:creationId xmlns:a16="http://schemas.microsoft.com/office/drawing/2014/main" id="{1A2DA489-E9B1-4B15-8B90-B10A9D5A33E0}"/>
              </a:ext>
            </a:extLst>
          </p:cNvPr>
          <p:cNvSpPr>
            <a:spLocks noGrp="1"/>
          </p:cNvSpPr>
          <p:nvPr/>
        </p:nvSpPr>
        <p:spPr>
          <a:xfrm>
            <a:off x="7324725" y="4324350"/>
            <a:ext cx="4124325" cy="1590675"/>
          </a:xfrm>
          <a:prstGeom prst="rect">
            <a:avLst/>
          </a:prstGeom>
          <a:noFill/>
          <a:ln w="0">
            <a:noFill/>
          </a:ln>
        </p:spPr>
        <p:txBody>
          <a:bodyPr wrap="none" lIns="0" tIns="0" rIns="0" bIns="0" anchor="t">
            <a:noAutofit/>
          </a:bodyPr>
          <a:lstStyle/>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Quels sujets souhaitez-vous</a:t>
            </a:r>
          </a:p>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voir traités lors des</a:t>
            </a:r>
          </a:p>
          <a:p>
            <a:pPr algn="l">
              <a:lnSpc>
                <a:spcPct val="110000"/>
              </a:lnSpc>
              <a:buNone/>
              <a:defRPr sz="2250" b="1">
                <a:solidFill>
                  <a:srgbClr val="232323"/>
                </a:solidFill>
                <a:latin typeface="Arial"/>
                <a:ea typeface="Arial"/>
                <a:cs typeface="Arial"/>
              </a:defRPr>
            </a:pPr>
            <a:r>
              <a:rPr sz="2250" b="1">
                <a:solidFill>
                  <a:srgbClr val="232323"/>
                </a:solidFill>
                <a:latin typeface="Arial"/>
                <a:ea typeface="Arial"/>
                <a:cs typeface="Arial"/>
              </a:rPr>
              <a:t>prochaines rencontres ?</a:t>
            </a:r>
          </a:p>
        </p:txBody>
      </p:sp>
    </p:spTree>
    <p:extLst>
      <p:ext uri="{BB962C8B-B14F-4D97-AF65-F5344CB8AC3E}">
        <p14:creationId xmlns:p14="http://schemas.microsoft.com/office/powerpoint/2010/main" val="1655275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8"/>
          <p:cNvSpPr txBox="1"/>
          <p:nvPr/>
        </p:nvSpPr>
        <p:spPr>
          <a:xfrm>
            <a:off x="838080" y="365040"/>
            <a:ext cx="10513080" cy="691092"/>
          </a:xfrm>
          <a:prstGeom prst="rect">
            <a:avLst/>
          </a:prstGeom>
          <a:noFill/>
          <a:ln>
            <a:noFill/>
          </a:ln>
        </p:spPr>
        <p:txBody>
          <a:bodyPr spcFirstLastPara="1" wrap="square" lIns="0" tIns="0" rIns="0" bIns="0" anchor="t" anchorCtr="0">
            <a:normAutofit/>
          </a:bodyPr>
          <a:lstStyle/>
          <a:p>
            <a:pPr lvl="0">
              <a:lnSpc>
                <a:spcPct val="90000"/>
              </a:lnSpc>
              <a:buClr>
                <a:srgbClr val="000000"/>
              </a:buClr>
              <a:buSzPts val="4400"/>
            </a:pPr>
            <a:r>
              <a:rPr lang="fr-FR" sz="4400" b="1" dirty="0">
                <a:solidFill>
                  <a:srgbClr val="E71919"/>
                </a:solidFill>
                <a:latin typeface="Arial"/>
                <a:ea typeface="Arial"/>
                <a:cs typeface="Arial"/>
              </a:rPr>
              <a:t>#7 Questions diverses</a:t>
            </a:r>
            <a:endParaRPr sz="4400" dirty="0">
              <a:solidFill>
                <a:srgbClr val="FF0000"/>
              </a:solidFill>
              <a:latin typeface="Arial"/>
              <a:ea typeface="Arial"/>
              <a:cs typeface="Arial"/>
              <a:sym typeface="Arial"/>
            </a:endParaRPr>
          </a:p>
        </p:txBody>
      </p:sp>
      <p:pic>
        <p:nvPicPr>
          <p:cNvPr id="321" name="Google Shape;321;p18"/>
          <p:cNvPicPr preferRelativeResize="0"/>
          <p:nvPr/>
        </p:nvPicPr>
        <p:blipFill rotWithShape="1">
          <a:blip r:embed="rId3">
            <a:alphaModFix/>
          </a:blip>
          <a:srcRect/>
          <a:stretch/>
        </p:blipFill>
        <p:spPr>
          <a:xfrm>
            <a:off x="4068910" y="1681802"/>
            <a:ext cx="4051419" cy="4079240"/>
          </a:xfrm>
          <a:prstGeom prst="rect">
            <a:avLst/>
          </a:prstGeom>
          <a:noFill/>
          <a:ln>
            <a:noFill/>
          </a:ln>
        </p:spPr>
      </p:pic>
      <p:pic>
        <p:nvPicPr>
          <p:cNvPr id="3" name="Image 2">
            <a:extLst>
              <a:ext uri="{FF2B5EF4-FFF2-40B4-BE49-F238E27FC236}">
                <a16:creationId xmlns:a16="http://schemas.microsoft.com/office/drawing/2014/main" id="{E93F9F4A-F0E0-A891-F4CD-4E7E74956411}"/>
              </a:ext>
            </a:extLst>
          </p:cNvPr>
          <p:cNvPicPr>
            <a:picLocks noChangeAspect="1"/>
          </p:cNvPicPr>
          <p:nvPr/>
        </p:nvPicPr>
        <p:blipFill>
          <a:blip r:embed="rId4"/>
          <a:stretch/>
        </p:blipFill>
        <p:spPr>
          <a:xfrm>
            <a:off x="10916108" y="6124575"/>
            <a:ext cx="1170659" cy="733425"/>
          </a:xfrm>
          <a:prstGeom prst="rect">
            <a:avLst/>
          </a:prstGeom>
        </p:spPr>
      </p:pic>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1113</Words>
  <Application>Microsoft Office PowerPoint</Application>
  <DocSecurity>0</DocSecurity>
  <PresentationFormat>Grand écran</PresentationFormat>
  <Paragraphs>164</Paragraphs>
  <Slides>10</Slides>
  <Notes>10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Arial</vt:lpstr>
      <vt:lpstr>Calibri</vt:lpstr>
      <vt:lpstr>Play</vt:lpstr>
      <vt:lpstr>ChatGPT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Clément BONNET</cp:lastModifiedBy>
  <cp:revision>13</cp:revision>
  <dcterms:created xsi:type="dcterms:W3CDTF">2026-09-15T08:43:34Z</dcterms:created>
  <dcterms:modified xsi:type="dcterms:W3CDTF">2026-09-28T22:38:47Z</dcterms:modified>
</cp:coreProperties>
</file>